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4.xml" ContentType="application/inkml+xml"/>
  <Override PartName="/ppt/ink/ink5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7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04DAB-0EC4-4921-BB6A-0AA46295F6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B278A6-2182-4CA7-B8A3-DE10C11703D1}">
      <dgm:prSet/>
      <dgm:spPr/>
      <dgm:t>
        <a:bodyPr/>
        <a:lstStyle/>
        <a:p>
          <a:r>
            <a:rPr lang="nl-BE" dirty="0">
              <a:latin typeface="The Hand Black" panose="020B0604020202020204" pitchFamily="66" charset="0"/>
            </a:rPr>
            <a:t>16 leerlingen: 9 meisjes en 7 jongens</a:t>
          </a:r>
          <a:endParaRPr lang="en-US" dirty="0">
            <a:latin typeface="The Hand Black" panose="020B0604020202020204" pitchFamily="66" charset="0"/>
          </a:endParaRPr>
        </a:p>
      </dgm:t>
    </dgm:pt>
    <dgm:pt modelId="{60DC1D6C-CB65-43A3-9FAF-2760BD0E7C62}" type="parTrans" cxnId="{2E6841A9-FA25-45FE-9615-D54CCBDBD9B5}">
      <dgm:prSet/>
      <dgm:spPr/>
      <dgm:t>
        <a:bodyPr/>
        <a:lstStyle/>
        <a:p>
          <a:endParaRPr lang="en-US"/>
        </a:p>
      </dgm:t>
    </dgm:pt>
    <dgm:pt modelId="{573E4222-3151-4D80-BC6F-860C7116CD57}" type="sibTrans" cxnId="{2E6841A9-FA25-45FE-9615-D54CCBDBD9B5}">
      <dgm:prSet/>
      <dgm:spPr/>
      <dgm:t>
        <a:bodyPr/>
        <a:lstStyle/>
        <a:p>
          <a:endParaRPr lang="en-US"/>
        </a:p>
      </dgm:t>
    </dgm:pt>
    <dgm:pt modelId="{B83F1C2B-E594-49DE-9620-2575C073D0CF}">
      <dgm:prSet/>
      <dgm:spPr/>
      <dgm:t>
        <a:bodyPr/>
        <a:lstStyle/>
        <a:p>
          <a:r>
            <a:rPr lang="nl-BE" dirty="0">
              <a:latin typeface="The Hand Black" panose="020B0604020202020204" pitchFamily="66" charset="0"/>
            </a:rPr>
            <a:t>Juf Lisa: </a:t>
          </a:r>
          <a:r>
            <a:rPr lang="nl-BE" dirty="0" err="1">
              <a:latin typeface="The Hand Black" panose="020B0604020202020204" pitchFamily="66" charset="0"/>
            </a:rPr>
            <a:t>klasjuf</a:t>
          </a:r>
          <a:endParaRPr lang="en-US" dirty="0">
            <a:latin typeface="The Hand Black" panose="020B0604020202020204" pitchFamily="66" charset="0"/>
          </a:endParaRPr>
        </a:p>
      </dgm:t>
    </dgm:pt>
    <dgm:pt modelId="{7551FA2F-0A5B-46D2-AC11-C6BBCF92E609}" type="parTrans" cxnId="{2C446F65-2201-4B79-8AF3-00C40CB44872}">
      <dgm:prSet/>
      <dgm:spPr/>
      <dgm:t>
        <a:bodyPr/>
        <a:lstStyle/>
        <a:p>
          <a:endParaRPr lang="en-US"/>
        </a:p>
      </dgm:t>
    </dgm:pt>
    <dgm:pt modelId="{81D78360-C004-474A-9D3B-5FB7E903C537}" type="sibTrans" cxnId="{2C446F65-2201-4B79-8AF3-00C40CB44872}">
      <dgm:prSet/>
      <dgm:spPr/>
      <dgm:t>
        <a:bodyPr/>
        <a:lstStyle/>
        <a:p>
          <a:endParaRPr lang="en-US"/>
        </a:p>
      </dgm:t>
    </dgm:pt>
    <dgm:pt modelId="{DF96AE3C-86F8-420C-BD0D-0675BFE729FC}">
      <dgm:prSet/>
      <dgm:spPr/>
      <dgm:t>
        <a:bodyPr/>
        <a:lstStyle/>
        <a:p>
          <a:r>
            <a:rPr lang="nl-BE" dirty="0">
              <a:latin typeface="The Hand Black" panose="020B0604020202020204" pitchFamily="66" charset="0"/>
            </a:rPr>
            <a:t>Juf Annelies: ondersteuning elke maandagnamiddag + vrijdagvoormiddag</a:t>
          </a:r>
          <a:endParaRPr lang="en-US" dirty="0">
            <a:latin typeface="The Hand Black" panose="020B0604020202020204" pitchFamily="66" charset="0"/>
          </a:endParaRPr>
        </a:p>
      </dgm:t>
    </dgm:pt>
    <dgm:pt modelId="{AD2AD88B-B542-42B3-B4C7-413D16CC8479}" type="parTrans" cxnId="{9CA25B9E-432B-4E4F-AB62-55B0592020A9}">
      <dgm:prSet/>
      <dgm:spPr/>
      <dgm:t>
        <a:bodyPr/>
        <a:lstStyle/>
        <a:p>
          <a:endParaRPr lang="en-US"/>
        </a:p>
      </dgm:t>
    </dgm:pt>
    <dgm:pt modelId="{52E8E700-BD76-48EC-A702-A8A9A34EA12F}" type="sibTrans" cxnId="{9CA25B9E-432B-4E4F-AB62-55B0592020A9}">
      <dgm:prSet/>
      <dgm:spPr/>
      <dgm:t>
        <a:bodyPr/>
        <a:lstStyle/>
        <a:p>
          <a:endParaRPr lang="en-US"/>
        </a:p>
      </dgm:t>
    </dgm:pt>
    <dgm:pt modelId="{EAFE2EE7-AD4D-4243-AD30-859F8158BFB4}" type="pres">
      <dgm:prSet presAssocID="{6E904DAB-0EC4-4921-BB6A-0AA46295F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DE98EA-186F-4B44-B62B-2D0133493902}" type="pres">
      <dgm:prSet presAssocID="{3BB278A6-2182-4CA7-B8A3-DE10C11703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E9E6F3-4097-48A7-BA12-957291A5547A}" type="pres">
      <dgm:prSet presAssocID="{573E4222-3151-4D80-BC6F-860C7116CD57}" presName="spacer" presStyleCnt="0"/>
      <dgm:spPr/>
    </dgm:pt>
    <dgm:pt modelId="{E13C9A44-632A-488E-BFBA-8AF95C8DA673}" type="pres">
      <dgm:prSet presAssocID="{B83F1C2B-E594-49DE-9620-2575C073D0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320AAF-D8D6-4BD2-BA88-91A8FD55A12C}" type="pres">
      <dgm:prSet presAssocID="{81D78360-C004-474A-9D3B-5FB7E903C537}" presName="spacer" presStyleCnt="0"/>
      <dgm:spPr/>
    </dgm:pt>
    <dgm:pt modelId="{DF0D32B3-A432-47E1-91D1-3F0F26763AEB}" type="pres">
      <dgm:prSet presAssocID="{DF96AE3C-86F8-420C-BD0D-0675BFE729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A25B9E-432B-4E4F-AB62-55B0592020A9}" srcId="{6E904DAB-0EC4-4921-BB6A-0AA46295F66A}" destId="{DF96AE3C-86F8-420C-BD0D-0675BFE729FC}" srcOrd="2" destOrd="0" parTransId="{AD2AD88B-B542-42B3-B4C7-413D16CC8479}" sibTransId="{52E8E700-BD76-48EC-A702-A8A9A34EA12F}"/>
    <dgm:cxn modelId="{2E6841A9-FA25-45FE-9615-D54CCBDBD9B5}" srcId="{6E904DAB-0EC4-4921-BB6A-0AA46295F66A}" destId="{3BB278A6-2182-4CA7-B8A3-DE10C11703D1}" srcOrd="0" destOrd="0" parTransId="{60DC1D6C-CB65-43A3-9FAF-2760BD0E7C62}" sibTransId="{573E4222-3151-4D80-BC6F-860C7116CD57}"/>
    <dgm:cxn modelId="{54258E8C-CDF3-4BA1-A59E-E0DB937E81C7}" type="presOf" srcId="{B83F1C2B-E594-49DE-9620-2575C073D0CF}" destId="{E13C9A44-632A-488E-BFBA-8AF95C8DA673}" srcOrd="0" destOrd="0" presId="urn:microsoft.com/office/officeart/2005/8/layout/vList2"/>
    <dgm:cxn modelId="{A8DB974C-73A2-4B26-8CAA-EEFEFF1867E7}" type="presOf" srcId="{DF96AE3C-86F8-420C-BD0D-0675BFE729FC}" destId="{DF0D32B3-A432-47E1-91D1-3F0F26763AEB}" srcOrd="0" destOrd="0" presId="urn:microsoft.com/office/officeart/2005/8/layout/vList2"/>
    <dgm:cxn modelId="{2C446F65-2201-4B79-8AF3-00C40CB44872}" srcId="{6E904DAB-0EC4-4921-BB6A-0AA46295F66A}" destId="{B83F1C2B-E594-49DE-9620-2575C073D0CF}" srcOrd="1" destOrd="0" parTransId="{7551FA2F-0A5B-46D2-AC11-C6BBCF92E609}" sibTransId="{81D78360-C004-474A-9D3B-5FB7E903C537}"/>
    <dgm:cxn modelId="{8FF5B94D-6789-4602-8168-74EDF6308BAD}" type="presOf" srcId="{3BB278A6-2182-4CA7-B8A3-DE10C11703D1}" destId="{52DE98EA-186F-4B44-B62B-2D0133493902}" srcOrd="0" destOrd="0" presId="urn:microsoft.com/office/officeart/2005/8/layout/vList2"/>
    <dgm:cxn modelId="{FA467591-B2AA-40C8-9285-5F1DAFD0AA8F}" type="presOf" srcId="{6E904DAB-0EC4-4921-BB6A-0AA46295F66A}" destId="{EAFE2EE7-AD4D-4243-AD30-859F8158BFB4}" srcOrd="0" destOrd="0" presId="urn:microsoft.com/office/officeart/2005/8/layout/vList2"/>
    <dgm:cxn modelId="{465D9861-1F4A-4F8D-8E38-C906536DCFC7}" type="presParOf" srcId="{EAFE2EE7-AD4D-4243-AD30-859F8158BFB4}" destId="{52DE98EA-186F-4B44-B62B-2D0133493902}" srcOrd="0" destOrd="0" presId="urn:microsoft.com/office/officeart/2005/8/layout/vList2"/>
    <dgm:cxn modelId="{EE159892-85B5-4DB1-9B7A-2D8E9F17B7BB}" type="presParOf" srcId="{EAFE2EE7-AD4D-4243-AD30-859F8158BFB4}" destId="{F1E9E6F3-4097-48A7-BA12-957291A5547A}" srcOrd="1" destOrd="0" presId="urn:microsoft.com/office/officeart/2005/8/layout/vList2"/>
    <dgm:cxn modelId="{1609B935-0F42-476A-93F4-2519E14EA208}" type="presParOf" srcId="{EAFE2EE7-AD4D-4243-AD30-859F8158BFB4}" destId="{E13C9A44-632A-488E-BFBA-8AF95C8DA673}" srcOrd="2" destOrd="0" presId="urn:microsoft.com/office/officeart/2005/8/layout/vList2"/>
    <dgm:cxn modelId="{98A83FDA-287A-4910-8183-6147B39544B4}" type="presParOf" srcId="{EAFE2EE7-AD4D-4243-AD30-859F8158BFB4}" destId="{8D320AAF-D8D6-4BD2-BA88-91A8FD55A12C}" srcOrd="3" destOrd="0" presId="urn:microsoft.com/office/officeart/2005/8/layout/vList2"/>
    <dgm:cxn modelId="{BFD63976-93C4-4D27-953E-DC9A7F24D3DB}" type="presParOf" srcId="{EAFE2EE7-AD4D-4243-AD30-859F8158BFB4}" destId="{DF0D32B3-A432-47E1-91D1-3F0F26763A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CC78C-7FEA-429E-8693-0BD5FB6463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AB9C17-C097-4518-A1BF-EA4DC67CF0D2}">
      <dgm:prSet/>
      <dgm:spPr/>
      <dgm:t>
        <a:bodyPr/>
        <a:lstStyle/>
        <a:p>
          <a:r>
            <a:rPr lang="nl-BE" dirty="0" err="1">
              <a:latin typeface="The Hand Black" panose="03070902030502020204" pitchFamily="66" charset="0"/>
            </a:rPr>
            <a:t>Muzo</a:t>
          </a:r>
          <a:r>
            <a:rPr lang="nl-BE" dirty="0">
              <a:latin typeface="The Hand Black" panose="03070902030502020204" pitchFamily="66" charset="0"/>
            </a:rPr>
            <a:t>: Variatie tussen beeld, dans, drama en muziek</a:t>
          </a:r>
          <a:endParaRPr lang="en-US" dirty="0">
            <a:latin typeface="The Hand Black" panose="03070902030502020204" pitchFamily="66" charset="0"/>
          </a:endParaRPr>
        </a:p>
      </dgm:t>
    </dgm:pt>
    <dgm:pt modelId="{97FA3F45-1BC8-42D3-8AB3-A81DDC689E74}" type="parTrans" cxnId="{06B67CC6-102E-4637-B071-9F4B9277FFD8}">
      <dgm:prSet/>
      <dgm:spPr/>
      <dgm:t>
        <a:bodyPr/>
        <a:lstStyle/>
        <a:p>
          <a:endParaRPr lang="en-US"/>
        </a:p>
      </dgm:t>
    </dgm:pt>
    <dgm:pt modelId="{6574CB41-409D-4374-83E4-622D3B5C391E}" type="sibTrans" cxnId="{06B67CC6-102E-4637-B071-9F4B9277FFD8}">
      <dgm:prSet/>
      <dgm:spPr/>
      <dgm:t>
        <a:bodyPr/>
        <a:lstStyle/>
        <a:p>
          <a:endParaRPr lang="en-US"/>
        </a:p>
      </dgm:t>
    </dgm:pt>
    <dgm:pt modelId="{B1F38C2B-96DD-45B1-9A6C-94D8D77E438B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Pistache: Taalinitiatie Frans op speelse wijze</a:t>
          </a:r>
          <a:endParaRPr lang="en-US" dirty="0">
            <a:latin typeface="The Hand Black" panose="03070902030502020204" pitchFamily="66" charset="0"/>
          </a:endParaRPr>
        </a:p>
      </dgm:t>
    </dgm:pt>
    <dgm:pt modelId="{01DA1C0E-16B1-4924-BC10-F5937D76C2B1}" type="parTrans" cxnId="{0C887D6F-146A-4494-AA0D-5413754C2E75}">
      <dgm:prSet/>
      <dgm:spPr/>
      <dgm:t>
        <a:bodyPr/>
        <a:lstStyle/>
        <a:p>
          <a:endParaRPr lang="en-US"/>
        </a:p>
      </dgm:t>
    </dgm:pt>
    <dgm:pt modelId="{85F44746-985A-47C9-9E51-E95AC59823B7}" type="sibTrans" cxnId="{0C887D6F-146A-4494-AA0D-5413754C2E75}">
      <dgm:prSet/>
      <dgm:spPr/>
      <dgm:t>
        <a:bodyPr/>
        <a:lstStyle/>
        <a:p>
          <a:endParaRPr lang="en-US"/>
        </a:p>
      </dgm:t>
    </dgm:pt>
    <dgm:pt modelId="{51735FC5-4ECE-4E17-90FE-9D96B9B06DCA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ICT: Leuke opdrachten en geïntegreerd</a:t>
          </a:r>
          <a:endParaRPr lang="en-US" dirty="0">
            <a:latin typeface="The Hand Black" panose="03070902030502020204" pitchFamily="66" charset="0"/>
          </a:endParaRPr>
        </a:p>
      </dgm:t>
    </dgm:pt>
    <dgm:pt modelId="{CEF4CBA1-88F1-47CD-9B43-D81ED1755D2D}" type="parTrans" cxnId="{4F5FBC1E-1AA7-4E36-89F2-ACE31321D7B5}">
      <dgm:prSet/>
      <dgm:spPr/>
      <dgm:t>
        <a:bodyPr/>
        <a:lstStyle/>
        <a:p>
          <a:endParaRPr lang="en-US"/>
        </a:p>
      </dgm:t>
    </dgm:pt>
    <dgm:pt modelId="{AD776631-FBFE-44DA-B2DF-7F73BA713F3A}" type="sibTrans" cxnId="{4F5FBC1E-1AA7-4E36-89F2-ACE31321D7B5}">
      <dgm:prSet/>
      <dgm:spPr/>
      <dgm:t>
        <a:bodyPr/>
        <a:lstStyle/>
        <a:p>
          <a:endParaRPr lang="en-US"/>
        </a:p>
      </dgm:t>
    </dgm:pt>
    <dgm:pt modelId="{2A732866-239D-40B1-B33E-1D057623261A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Verkeer</a:t>
          </a:r>
          <a:endParaRPr lang="en-US" dirty="0">
            <a:latin typeface="The Hand Black" panose="03070902030502020204" pitchFamily="66" charset="0"/>
          </a:endParaRPr>
        </a:p>
      </dgm:t>
    </dgm:pt>
    <dgm:pt modelId="{2998FB52-EC9C-4816-BE73-150C59C4DF8B}" type="parTrans" cxnId="{F3B1DF7C-94F2-461F-8AD0-6663FE06CE46}">
      <dgm:prSet/>
      <dgm:spPr/>
      <dgm:t>
        <a:bodyPr/>
        <a:lstStyle/>
        <a:p>
          <a:endParaRPr lang="en-US"/>
        </a:p>
      </dgm:t>
    </dgm:pt>
    <dgm:pt modelId="{FE86F6DB-9C23-4761-8E61-4E7B66B11985}" type="sibTrans" cxnId="{F3B1DF7C-94F2-461F-8AD0-6663FE06CE46}">
      <dgm:prSet/>
      <dgm:spPr/>
      <dgm:t>
        <a:bodyPr/>
        <a:lstStyle/>
        <a:p>
          <a:endParaRPr lang="en-US"/>
        </a:p>
      </dgm:t>
    </dgm:pt>
    <dgm:pt modelId="{3C6BB75C-2D3D-4C86-9D27-90705BE7B4F2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Karakter: Het schrift verder automatiseren</a:t>
          </a:r>
          <a:endParaRPr lang="en-US" dirty="0">
            <a:latin typeface="The Hand Black" panose="03070902030502020204" pitchFamily="66" charset="0"/>
          </a:endParaRPr>
        </a:p>
      </dgm:t>
    </dgm:pt>
    <dgm:pt modelId="{4E20914F-B700-4BA0-A7F9-015F14922532}" type="parTrans" cxnId="{38EC3F0B-53A5-4D76-9C84-C588418C2497}">
      <dgm:prSet/>
      <dgm:spPr/>
      <dgm:t>
        <a:bodyPr/>
        <a:lstStyle/>
        <a:p>
          <a:endParaRPr lang="en-US"/>
        </a:p>
      </dgm:t>
    </dgm:pt>
    <dgm:pt modelId="{3A8B9289-E0D7-4D02-B7D0-B80F15DD2129}" type="sibTrans" cxnId="{38EC3F0B-53A5-4D76-9C84-C588418C2497}">
      <dgm:prSet/>
      <dgm:spPr/>
      <dgm:t>
        <a:bodyPr/>
        <a:lstStyle/>
        <a:p>
          <a:endParaRPr lang="en-US"/>
        </a:p>
      </dgm:t>
    </dgm:pt>
    <dgm:pt modelId="{25D6F312-6597-448B-B3AF-4421B6727AC9}" type="pres">
      <dgm:prSet presAssocID="{4A6CC78C-7FEA-429E-8693-0BD5FB646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6153D8-4728-4004-8737-A7B19EAA6222}" type="pres">
      <dgm:prSet presAssocID="{62AB9C17-C097-4518-A1BF-EA4DC67CF0D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CF6B0F-85C9-480D-A88D-5989CA198B52}" type="pres">
      <dgm:prSet presAssocID="{6574CB41-409D-4374-83E4-622D3B5C391E}" presName="spacer" presStyleCnt="0"/>
      <dgm:spPr/>
    </dgm:pt>
    <dgm:pt modelId="{52FD661C-7A43-400A-9433-860DFC5C2965}" type="pres">
      <dgm:prSet presAssocID="{B1F38C2B-96DD-45B1-9A6C-94D8D77E438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E87268-8175-455B-96D4-C95687515F61}" type="pres">
      <dgm:prSet presAssocID="{85F44746-985A-47C9-9E51-E95AC59823B7}" presName="spacer" presStyleCnt="0"/>
      <dgm:spPr/>
    </dgm:pt>
    <dgm:pt modelId="{B40212A3-7E43-4B0D-BA6D-430C16949CF4}" type="pres">
      <dgm:prSet presAssocID="{51735FC5-4ECE-4E17-90FE-9D96B9B06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2453CE-DA24-4830-9E2B-826E33AC49AE}" type="pres">
      <dgm:prSet presAssocID="{AD776631-FBFE-44DA-B2DF-7F73BA713F3A}" presName="spacer" presStyleCnt="0"/>
      <dgm:spPr/>
    </dgm:pt>
    <dgm:pt modelId="{96D7EC2D-BCFD-49F5-90B9-126DB73A1E73}" type="pres">
      <dgm:prSet presAssocID="{2A732866-239D-40B1-B33E-1D05762326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609CB8-8597-4001-9E41-7B5184DF1D8F}" type="pres">
      <dgm:prSet presAssocID="{FE86F6DB-9C23-4761-8E61-4E7B66B11985}" presName="spacer" presStyleCnt="0"/>
      <dgm:spPr/>
    </dgm:pt>
    <dgm:pt modelId="{B3421C06-221D-4624-8D0E-DF9E5E594463}" type="pres">
      <dgm:prSet presAssocID="{3C6BB75C-2D3D-4C86-9D27-90705BE7B4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F5FBC1E-1AA7-4E36-89F2-ACE31321D7B5}" srcId="{4A6CC78C-7FEA-429E-8693-0BD5FB646370}" destId="{51735FC5-4ECE-4E17-90FE-9D96B9B06DCA}" srcOrd="2" destOrd="0" parTransId="{CEF4CBA1-88F1-47CD-9B43-D81ED1755D2D}" sibTransId="{AD776631-FBFE-44DA-B2DF-7F73BA713F3A}"/>
    <dgm:cxn modelId="{F3B1DF7C-94F2-461F-8AD0-6663FE06CE46}" srcId="{4A6CC78C-7FEA-429E-8693-0BD5FB646370}" destId="{2A732866-239D-40B1-B33E-1D057623261A}" srcOrd="3" destOrd="0" parTransId="{2998FB52-EC9C-4816-BE73-150C59C4DF8B}" sibTransId="{FE86F6DB-9C23-4761-8E61-4E7B66B11985}"/>
    <dgm:cxn modelId="{8C7EE60E-D20D-4DB3-985B-53983DAE1A8C}" type="presOf" srcId="{2A732866-239D-40B1-B33E-1D057623261A}" destId="{96D7EC2D-BCFD-49F5-90B9-126DB73A1E73}" srcOrd="0" destOrd="0" presId="urn:microsoft.com/office/officeart/2005/8/layout/vList2"/>
    <dgm:cxn modelId="{0784E1B5-4DB9-4F35-9A9D-56456102063F}" type="presOf" srcId="{62AB9C17-C097-4518-A1BF-EA4DC67CF0D2}" destId="{4B6153D8-4728-4004-8737-A7B19EAA6222}" srcOrd="0" destOrd="0" presId="urn:microsoft.com/office/officeart/2005/8/layout/vList2"/>
    <dgm:cxn modelId="{6114E290-3C0E-4FF9-8596-3359E1DA2465}" type="presOf" srcId="{51735FC5-4ECE-4E17-90FE-9D96B9B06DCA}" destId="{B40212A3-7E43-4B0D-BA6D-430C16949CF4}" srcOrd="0" destOrd="0" presId="urn:microsoft.com/office/officeart/2005/8/layout/vList2"/>
    <dgm:cxn modelId="{06B67CC6-102E-4637-B071-9F4B9277FFD8}" srcId="{4A6CC78C-7FEA-429E-8693-0BD5FB646370}" destId="{62AB9C17-C097-4518-A1BF-EA4DC67CF0D2}" srcOrd="0" destOrd="0" parTransId="{97FA3F45-1BC8-42D3-8AB3-A81DDC689E74}" sibTransId="{6574CB41-409D-4374-83E4-622D3B5C391E}"/>
    <dgm:cxn modelId="{26690960-1E27-485C-A248-A7C9B7E8FE3B}" type="presOf" srcId="{4A6CC78C-7FEA-429E-8693-0BD5FB646370}" destId="{25D6F312-6597-448B-B3AF-4421B6727AC9}" srcOrd="0" destOrd="0" presId="urn:microsoft.com/office/officeart/2005/8/layout/vList2"/>
    <dgm:cxn modelId="{38EC3F0B-53A5-4D76-9C84-C588418C2497}" srcId="{4A6CC78C-7FEA-429E-8693-0BD5FB646370}" destId="{3C6BB75C-2D3D-4C86-9D27-90705BE7B4F2}" srcOrd="4" destOrd="0" parTransId="{4E20914F-B700-4BA0-A7F9-015F14922532}" sibTransId="{3A8B9289-E0D7-4D02-B7D0-B80F15DD2129}"/>
    <dgm:cxn modelId="{F8C91D99-EE48-4D88-BAA2-828043E7599F}" type="presOf" srcId="{B1F38C2B-96DD-45B1-9A6C-94D8D77E438B}" destId="{52FD661C-7A43-400A-9433-860DFC5C2965}" srcOrd="0" destOrd="0" presId="urn:microsoft.com/office/officeart/2005/8/layout/vList2"/>
    <dgm:cxn modelId="{05CC57D9-B4C3-4A1F-B098-1421544A1E8F}" type="presOf" srcId="{3C6BB75C-2D3D-4C86-9D27-90705BE7B4F2}" destId="{B3421C06-221D-4624-8D0E-DF9E5E594463}" srcOrd="0" destOrd="0" presId="urn:microsoft.com/office/officeart/2005/8/layout/vList2"/>
    <dgm:cxn modelId="{0C887D6F-146A-4494-AA0D-5413754C2E75}" srcId="{4A6CC78C-7FEA-429E-8693-0BD5FB646370}" destId="{B1F38C2B-96DD-45B1-9A6C-94D8D77E438B}" srcOrd="1" destOrd="0" parTransId="{01DA1C0E-16B1-4924-BC10-F5937D76C2B1}" sibTransId="{85F44746-985A-47C9-9E51-E95AC59823B7}"/>
    <dgm:cxn modelId="{45195914-23B5-44A4-8C79-8E8C4D3E5ED7}" type="presParOf" srcId="{25D6F312-6597-448B-B3AF-4421B6727AC9}" destId="{4B6153D8-4728-4004-8737-A7B19EAA6222}" srcOrd="0" destOrd="0" presId="urn:microsoft.com/office/officeart/2005/8/layout/vList2"/>
    <dgm:cxn modelId="{D61EE5D1-3CD0-4228-827C-C030644149BC}" type="presParOf" srcId="{25D6F312-6597-448B-B3AF-4421B6727AC9}" destId="{BDCF6B0F-85C9-480D-A88D-5989CA198B52}" srcOrd="1" destOrd="0" presId="urn:microsoft.com/office/officeart/2005/8/layout/vList2"/>
    <dgm:cxn modelId="{0F3EA9DC-62AF-4F11-94D9-FACFEA8778A2}" type="presParOf" srcId="{25D6F312-6597-448B-B3AF-4421B6727AC9}" destId="{52FD661C-7A43-400A-9433-860DFC5C2965}" srcOrd="2" destOrd="0" presId="urn:microsoft.com/office/officeart/2005/8/layout/vList2"/>
    <dgm:cxn modelId="{78F8E09F-7704-447D-8AFC-6586AF3FEAC6}" type="presParOf" srcId="{25D6F312-6597-448B-B3AF-4421B6727AC9}" destId="{36E87268-8175-455B-96D4-C95687515F61}" srcOrd="3" destOrd="0" presId="urn:microsoft.com/office/officeart/2005/8/layout/vList2"/>
    <dgm:cxn modelId="{BCB61BB2-D57C-4CFF-AE7E-AD6EC83D936B}" type="presParOf" srcId="{25D6F312-6597-448B-B3AF-4421B6727AC9}" destId="{B40212A3-7E43-4B0D-BA6D-430C16949CF4}" srcOrd="4" destOrd="0" presId="urn:microsoft.com/office/officeart/2005/8/layout/vList2"/>
    <dgm:cxn modelId="{2D906255-3A9A-400B-B04E-7845F7FAD265}" type="presParOf" srcId="{25D6F312-6597-448B-B3AF-4421B6727AC9}" destId="{232453CE-DA24-4830-9E2B-826E33AC49AE}" srcOrd="5" destOrd="0" presId="urn:microsoft.com/office/officeart/2005/8/layout/vList2"/>
    <dgm:cxn modelId="{369174E2-F729-4CD7-892E-7CC2696305B1}" type="presParOf" srcId="{25D6F312-6597-448B-B3AF-4421B6727AC9}" destId="{96D7EC2D-BCFD-49F5-90B9-126DB73A1E73}" srcOrd="6" destOrd="0" presId="urn:microsoft.com/office/officeart/2005/8/layout/vList2"/>
    <dgm:cxn modelId="{77D3CF65-A01A-45C4-860C-964B7F6F4DB5}" type="presParOf" srcId="{25D6F312-6597-448B-B3AF-4421B6727AC9}" destId="{5D609CB8-8597-4001-9E41-7B5184DF1D8F}" srcOrd="7" destOrd="0" presId="urn:microsoft.com/office/officeart/2005/8/layout/vList2"/>
    <dgm:cxn modelId="{16DC526F-E739-4C7B-8CBA-4E6FC83B8A13}" type="presParOf" srcId="{25D6F312-6597-448B-B3AF-4421B6727AC9}" destId="{B3421C06-221D-4624-8D0E-DF9E5E5944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6B6EA4-71AD-4B74-AB98-D558E04197A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01A0C4-60DE-49B8-8D0F-6AFB4DAA718A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Toetsenmap: toetsen nakijken, handtekenen en terug naar school</a:t>
          </a:r>
          <a:endParaRPr lang="en-US" dirty="0">
            <a:latin typeface="The Hand Black" panose="03070902030502020204" pitchFamily="66" charset="0"/>
          </a:endParaRPr>
        </a:p>
      </dgm:t>
    </dgm:pt>
    <dgm:pt modelId="{B7133A97-2706-4089-8C23-A66E4C962F43}" type="parTrans" cxnId="{63B2E150-F1D1-4232-9F6E-6C3418DAB5C3}">
      <dgm:prSet/>
      <dgm:spPr/>
      <dgm:t>
        <a:bodyPr/>
        <a:lstStyle/>
        <a:p>
          <a:endParaRPr lang="en-US"/>
        </a:p>
      </dgm:t>
    </dgm:pt>
    <dgm:pt modelId="{5DB8035C-4B34-4D64-9E03-120D6F42C748}" type="sibTrans" cxnId="{63B2E150-F1D1-4232-9F6E-6C3418DAB5C3}">
      <dgm:prSet/>
      <dgm:spPr/>
      <dgm:t>
        <a:bodyPr/>
        <a:lstStyle/>
        <a:p>
          <a:endParaRPr lang="en-US"/>
        </a:p>
      </dgm:t>
    </dgm:pt>
    <dgm:pt modelId="{334C9C18-EF30-480D-B822-B4381A24B120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Archiefmap: Blaadjes dagelijks werk aan het einde van elke maand</a:t>
          </a:r>
          <a:endParaRPr lang="en-US" dirty="0">
            <a:latin typeface="The Hand Black" panose="03070902030502020204" pitchFamily="66" charset="0"/>
          </a:endParaRPr>
        </a:p>
      </dgm:t>
    </dgm:pt>
    <dgm:pt modelId="{4C782AE1-B3A1-4016-966B-E4C957BCDE56}" type="parTrans" cxnId="{8BDCD2CC-8BC7-46B6-9B02-3D880E75D798}">
      <dgm:prSet/>
      <dgm:spPr/>
      <dgm:t>
        <a:bodyPr/>
        <a:lstStyle/>
        <a:p>
          <a:endParaRPr lang="en-US"/>
        </a:p>
      </dgm:t>
    </dgm:pt>
    <dgm:pt modelId="{9B33C4D7-5F84-4AB0-8D2E-7E4A2617AA39}" type="sibTrans" cxnId="{8BDCD2CC-8BC7-46B6-9B02-3D880E75D798}">
      <dgm:prSet/>
      <dgm:spPr/>
      <dgm:t>
        <a:bodyPr/>
        <a:lstStyle/>
        <a:p>
          <a:endParaRPr lang="en-US"/>
        </a:p>
      </dgm:t>
    </dgm:pt>
    <dgm:pt modelId="{361AC104-78CD-467B-BCF8-E46C4418D5FB}" type="pres">
      <dgm:prSet presAssocID="{426B6EA4-71AD-4B74-AB98-D558E04197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8ED283-6DDC-4C34-B274-A5F3142FAD47}" type="pres">
      <dgm:prSet presAssocID="{4801A0C4-60DE-49B8-8D0F-6AFB4DAA718A}" presName="compNode" presStyleCnt="0"/>
      <dgm:spPr/>
    </dgm:pt>
    <dgm:pt modelId="{CBE7182A-CF52-4D39-8D85-9E88042B8836}" type="pres">
      <dgm:prSet presAssocID="{4801A0C4-60DE-49B8-8D0F-6AFB4DAA71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bord met kruizen en vinkjes silhouet"/>
        </a:ext>
      </dgm:extLst>
    </dgm:pt>
    <dgm:pt modelId="{119F936D-B8D6-4454-A133-A97AE8142B14}" type="pres">
      <dgm:prSet presAssocID="{4801A0C4-60DE-49B8-8D0F-6AFB4DAA718A}" presName="spaceRect" presStyleCnt="0"/>
      <dgm:spPr/>
    </dgm:pt>
    <dgm:pt modelId="{E40B3615-38BB-448B-BE0F-354AEF49045B}" type="pres">
      <dgm:prSet presAssocID="{4801A0C4-60DE-49B8-8D0F-6AFB4DAA718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E0D41875-1BB9-41C3-95F1-6C139ADC941B}" type="pres">
      <dgm:prSet presAssocID="{5DB8035C-4B34-4D64-9E03-120D6F42C748}" presName="sibTrans" presStyleCnt="0"/>
      <dgm:spPr/>
    </dgm:pt>
    <dgm:pt modelId="{2B89D7C8-0349-43F9-9B09-CF85E2BBCC54}" type="pres">
      <dgm:prSet presAssocID="{334C9C18-EF30-480D-B822-B4381A24B120}" presName="compNode" presStyleCnt="0"/>
      <dgm:spPr/>
    </dgm:pt>
    <dgm:pt modelId="{2EB13827-F168-408D-A57F-1C015624B78F}" type="pres">
      <dgm:prSet presAssocID="{334C9C18-EF30-480D-B822-B4381A24B12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silhouet"/>
        </a:ext>
      </dgm:extLst>
    </dgm:pt>
    <dgm:pt modelId="{5A595409-6B9A-4D65-8E56-3C2A62A5D703}" type="pres">
      <dgm:prSet presAssocID="{334C9C18-EF30-480D-B822-B4381A24B120}" presName="spaceRect" presStyleCnt="0"/>
      <dgm:spPr/>
    </dgm:pt>
    <dgm:pt modelId="{5C2F03BE-EDE6-43A6-A8EC-54DE07264B27}" type="pres">
      <dgm:prSet presAssocID="{334C9C18-EF30-480D-B822-B4381A24B120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5B4855-8A98-46D5-BE84-D6F11FEE5E4A}" type="presOf" srcId="{334C9C18-EF30-480D-B822-B4381A24B120}" destId="{5C2F03BE-EDE6-43A6-A8EC-54DE07264B27}" srcOrd="0" destOrd="0" presId="urn:microsoft.com/office/officeart/2018/2/layout/IconLabelList"/>
    <dgm:cxn modelId="{AE02DDBF-E8CD-43D6-B49F-22C65B9DC027}" type="presOf" srcId="{426B6EA4-71AD-4B74-AB98-D558E04197AB}" destId="{361AC104-78CD-467B-BCF8-E46C4418D5FB}" srcOrd="0" destOrd="0" presId="urn:microsoft.com/office/officeart/2018/2/layout/IconLabelList"/>
    <dgm:cxn modelId="{6DB041FA-E3EC-495A-9DED-74A786AE0D54}" type="presOf" srcId="{4801A0C4-60DE-49B8-8D0F-6AFB4DAA718A}" destId="{E40B3615-38BB-448B-BE0F-354AEF49045B}" srcOrd="0" destOrd="0" presId="urn:microsoft.com/office/officeart/2018/2/layout/IconLabelList"/>
    <dgm:cxn modelId="{8BDCD2CC-8BC7-46B6-9B02-3D880E75D798}" srcId="{426B6EA4-71AD-4B74-AB98-D558E04197AB}" destId="{334C9C18-EF30-480D-B822-B4381A24B120}" srcOrd="1" destOrd="0" parTransId="{4C782AE1-B3A1-4016-966B-E4C957BCDE56}" sibTransId="{9B33C4D7-5F84-4AB0-8D2E-7E4A2617AA39}"/>
    <dgm:cxn modelId="{63B2E150-F1D1-4232-9F6E-6C3418DAB5C3}" srcId="{426B6EA4-71AD-4B74-AB98-D558E04197AB}" destId="{4801A0C4-60DE-49B8-8D0F-6AFB4DAA718A}" srcOrd="0" destOrd="0" parTransId="{B7133A97-2706-4089-8C23-A66E4C962F43}" sibTransId="{5DB8035C-4B34-4D64-9E03-120D6F42C748}"/>
    <dgm:cxn modelId="{37C47760-0E1E-46F3-A31E-D3FF383A5471}" type="presParOf" srcId="{361AC104-78CD-467B-BCF8-E46C4418D5FB}" destId="{658ED283-6DDC-4C34-B274-A5F3142FAD47}" srcOrd="0" destOrd="0" presId="urn:microsoft.com/office/officeart/2018/2/layout/IconLabelList"/>
    <dgm:cxn modelId="{74B13ECD-6A68-4DA2-876E-0069552FE4A1}" type="presParOf" srcId="{658ED283-6DDC-4C34-B274-A5F3142FAD47}" destId="{CBE7182A-CF52-4D39-8D85-9E88042B8836}" srcOrd="0" destOrd="0" presId="urn:microsoft.com/office/officeart/2018/2/layout/IconLabelList"/>
    <dgm:cxn modelId="{DF20FD8D-C576-422C-AC94-0F9C61227A02}" type="presParOf" srcId="{658ED283-6DDC-4C34-B274-A5F3142FAD47}" destId="{119F936D-B8D6-4454-A133-A97AE8142B14}" srcOrd="1" destOrd="0" presId="urn:microsoft.com/office/officeart/2018/2/layout/IconLabelList"/>
    <dgm:cxn modelId="{98E90E22-0CE3-4D10-8FFE-50CDFDD0ADD0}" type="presParOf" srcId="{658ED283-6DDC-4C34-B274-A5F3142FAD47}" destId="{E40B3615-38BB-448B-BE0F-354AEF49045B}" srcOrd="2" destOrd="0" presId="urn:microsoft.com/office/officeart/2018/2/layout/IconLabelList"/>
    <dgm:cxn modelId="{70004714-01D7-476E-9E7A-10C990EA3BCE}" type="presParOf" srcId="{361AC104-78CD-467B-BCF8-E46C4418D5FB}" destId="{E0D41875-1BB9-41C3-95F1-6C139ADC941B}" srcOrd="1" destOrd="0" presId="urn:microsoft.com/office/officeart/2018/2/layout/IconLabelList"/>
    <dgm:cxn modelId="{16BF67A6-3494-4C77-AA63-7228D91E7EE1}" type="presParOf" srcId="{361AC104-78CD-467B-BCF8-E46C4418D5FB}" destId="{2B89D7C8-0349-43F9-9B09-CF85E2BBCC54}" srcOrd="2" destOrd="0" presId="urn:microsoft.com/office/officeart/2018/2/layout/IconLabelList"/>
    <dgm:cxn modelId="{C99FB8BC-4065-40BD-A8F9-230DE1850D0A}" type="presParOf" srcId="{2B89D7C8-0349-43F9-9B09-CF85E2BBCC54}" destId="{2EB13827-F168-408D-A57F-1C015624B78F}" srcOrd="0" destOrd="0" presId="urn:microsoft.com/office/officeart/2018/2/layout/IconLabelList"/>
    <dgm:cxn modelId="{912336D8-FC82-478C-9051-76F9DC172A49}" type="presParOf" srcId="{2B89D7C8-0349-43F9-9B09-CF85E2BBCC54}" destId="{5A595409-6B9A-4D65-8E56-3C2A62A5D703}" srcOrd="1" destOrd="0" presId="urn:microsoft.com/office/officeart/2018/2/layout/IconLabelList"/>
    <dgm:cxn modelId="{7390172B-8FA6-4833-A3AD-FD292765FC1C}" type="presParOf" srcId="{2B89D7C8-0349-43F9-9B09-CF85E2BBCC54}" destId="{5C2F03BE-EDE6-43A6-A8EC-54DE07264B2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F3BC0-5BA3-41D8-839D-500ADD51A88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36D2FB-BBD8-42AE-95FD-0CA3C0F94A28}">
      <dgm:prSet/>
      <dgm:spPr/>
      <dgm:t>
        <a:bodyPr/>
        <a:lstStyle/>
        <a:p>
          <a:r>
            <a:rPr lang="nl-BE" dirty="0" err="1">
              <a:latin typeface="The Hand Black" panose="03070902030502020204" pitchFamily="66" charset="0"/>
            </a:rPr>
            <a:t>Fablab</a:t>
          </a:r>
          <a:r>
            <a:rPr lang="nl-BE" dirty="0">
              <a:latin typeface="The Hand Black" panose="03070902030502020204" pitchFamily="66" charset="0"/>
            </a:rPr>
            <a:t> Erpe-Mere (techniek)</a:t>
          </a:r>
          <a:endParaRPr lang="en-US" dirty="0">
            <a:latin typeface="The Hand Black" panose="03070902030502020204" pitchFamily="66" charset="0"/>
          </a:endParaRPr>
        </a:p>
      </dgm:t>
    </dgm:pt>
    <dgm:pt modelId="{54641665-4F9E-4EE5-90D4-85F139E6BD23}" type="parTrans" cxnId="{C099B1BD-2D81-486A-BBC8-1F45D48DAA9E}">
      <dgm:prSet/>
      <dgm:spPr/>
      <dgm:t>
        <a:bodyPr/>
        <a:lstStyle/>
        <a:p>
          <a:endParaRPr lang="en-US"/>
        </a:p>
      </dgm:t>
    </dgm:pt>
    <dgm:pt modelId="{ED807D02-9387-4AFC-A726-EAAF07301A27}" type="sibTrans" cxnId="{C099B1BD-2D81-486A-BBC8-1F45D48DAA9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8720461-7E7D-4615-84C2-74DD7929801B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Toneel, muziek, … in De </a:t>
          </a:r>
          <a:r>
            <a:rPr lang="nl-BE" dirty="0" err="1">
              <a:latin typeface="The Hand Black" panose="03070902030502020204" pitchFamily="66" charset="0"/>
            </a:rPr>
            <a:t>Plomblom</a:t>
          </a:r>
          <a:r>
            <a:rPr lang="nl-BE" dirty="0">
              <a:latin typeface="The Hand Black" panose="03070902030502020204" pitchFamily="66" charset="0"/>
            </a:rPr>
            <a:t> of De Steenoven</a:t>
          </a:r>
          <a:endParaRPr lang="en-US" dirty="0">
            <a:latin typeface="The Hand Black" panose="03070902030502020204" pitchFamily="66" charset="0"/>
          </a:endParaRPr>
        </a:p>
      </dgm:t>
    </dgm:pt>
    <dgm:pt modelId="{CFCF2BED-F7ED-4791-817B-2E7D39168C45}" type="parTrans" cxnId="{8F36594E-FC0B-4182-AD24-BB06BEF12773}">
      <dgm:prSet/>
      <dgm:spPr/>
      <dgm:t>
        <a:bodyPr/>
        <a:lstStyle/>
        <a:p>
          <a:endParaRPr lang="en-US"/>
        </a:p>
      </dgm:t>
    </dgm:pt>
    <dgm:pt modelId="{F2BF18B2-5465-4E85-8B1B-FD50D9C99B27}" type="sibTrans" cxnId="{8F36594E-FC0B-4182-AD24-BB06BEF1277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9693CFD-9908-472F-B0C6-FF480A8F23BC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Paddenbroek Gooik (natuur)</a:t>
          </a:r>
          <a:endParaRPr lang="en-US" dirty="0">
            <a:latin typeface="The Hand Black" panose="03070902030502020204" pitchFamily="66" charset="0"/>
          </a:endParaRPr>
        </a:p>
      </dgm:t>
    </dgm:pt>
    <dgm:pt modelId="{41F41D4B-4771-4A24-8BD2-180EF359A6BC}" type="parTrans" cxnId="{C0CA1080-B082-4B2F-A61F-8362FEF0A922}">
      <dgm:prSet/>
      <dgm:spPr/>
      <dgm:t>
        <a:bodyPr/>
        <a:lstStyle/>
        <a:p>
          <a:endParaRPr lang="en-US"/>
        </a:p>
      </dgm:t>
    </dgm:pt>
    <dgm:pt modelId="{847CEC3F-5EDD-4C29-8F01-DC37F20153EC}" type="sibTrans" cxnId="{C0CA1080-B082-4B2F-A61F-8362FEF0A92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8760BC8-A1A4-4C2F-98D1-6D405BE3839E}">
      <dgm:prSet/>
      <dgm:spPr/>
      <dgm:t>
        <a:bodyPr/>
        <a:lstStyle/>
        <a:p>
          <a:r>
            <a:rPr lang="nl-BE" dirty="0">
              <a:latin typeface="The Hand Black" panose="03070902030502020204" pitchFamily="66" charset="0"/>
            </a:rPr>
            <a:t>L’ Arte Voorde (Beeld)</a:t>
          </a:r>
          <a:endParaRPr lang="en-US" dirty="0">
            <a:latin typeface="The Hand Black" panose="03070902030502020204" pitchFamily="66" charset="0"/>
          </a:endParaRPr>
        </a:p>
      </dgm:t>
    </dgm:pt>
    <dgm:pt modelId="{5F9FA99D-1035-475B-9048-B8B73ADFFB56}" type="parTrans" cxnId="{1BF1989E-45B7-4514-A2C4-5EC4D79D9332}">
      <dgm:prSet/>
      <dgm:spPr/>
      <dgm:t>
        <a:bodyPr/>
        <a:lstStyle/>
        <a:p>
          <a:endParaRPr lang="en-US"/>
        </a:p>
      </dgm:t>
    </dgm:pt>
    <dgm:pt modelId="{43DC861D-7DDA-4424-8D8F-4CBF764995D7}" type="sibTrans" cxnId="{1BF1989E-45B7-4514-A2C4-5EC4D79D933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E326338-C23B-40D1-9A80-FDE8C3A261F7}">
      <dgm:prSet/>
      <dgm:spPr/>
      <dgm:t>
        <a:bodyPr/>
        <a:lstStyle/>
        <a:p>
          <a:r>
            <a:rPr lang="nl-BE" dirty="0" err="1">
              <a:latin typeface="The Hand Black" panose="03070902030502020204" pitchFamily="66" charset="0"/>
            </a:rPr>
            <a:t>Tsjaka</a:t>
          </a:r>
          <a:r>
            <a:rPr lang="nl-BE" dirty="0">
              <a:latin typeface="The Hand Black" panose="03070902030502020204" pitchFamily="66" charset="0"/>
            </a:rPr>
            <a:t> Ronse: Schoolreis avontuuropdrachten</a:t>
          </a:r>
          <a:endParaRPr lang="en-US" dirty="0">
            <a:latin typeface="The Hand Black" panose="03070902030502020204" pitchFamily="66" charset="0"/>
          </a:endParaRPr>
        </a:p>
      </dgm:t>
    </dgm:pt>
    <dgm:pt modelId="{06F2F8D1-FBEF-42B0-84C2-832F4E1C98FA}" type="parTrans" cxnId="{ABB7BD97-FBBB-46E9-BABD-C215A73276A2}">
      <dgm:prSet/>
      <dgm:spPr/>
      <dgm:t>
        <a:bodyPr/>
        <a:lstStyle/>
        <a:p>
          <a:endParaRPr lang="en-US"/>
        </a:p>
      </dgm:t>
    </dgm:pt>
    <dgm:pt modelId="{B0AE4CFC-5A1B-4EC3-97ED-20FCA3BB6E56}" type="sibTrans" cxnId="{ABB7BD97-FBBB-46E9-BABD-C215A73276A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98579D87-F726-4594-ABF3-9334F4B45D8D}" type="pres">
      <dgm:prSet presAssocID="{975F3BC0-5BA3-41D8-839D-500ADD51A889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4AB6FB-7341-403E-8558-C5C2FE10DBBD}" type="pres">
      <dgm:prSet presAssocID="{DD36D2FB-BBD8-42AE-95FD-0CA3C0F94A28}" presName="compositeNode" presStyleCnt="0">
        <dgm:presLayoutVars>
          <dgm:bulletEnabled val="1"/>
        </dgm:presLayoutVars>
      </dgm:prSet>
      <dgm:spPr/>
    </dgm:pt>
    <dgm:pt modelId="{920D8A4E-EFB0-42EC-97D3-B97BE1BF060E}" type="pres">
      <dgm:prSet presAssocID="{DD36D2FB-BBD8-42AE-95FD-0CA3C0F94A28}" presName="bgRect" presStyleLbl="bgAccFollowNode1" presStyleIdx="0" presStyleCnt="5"/>
      <dgm:spPr/>
      <dgm:t>
        <a:bodyPr/>
        <a:lstStyle/>
        <a:p>
          <a:endParaRPr lang="nl-NL"/>
        </a:p>
      </dgm:t>
    </dgm:pt>
    <dgm:pt modelId="{C4B015C3-30D6-460C-80D9-3E9DECC1E5F7}" type="pres">
      <dgm:prSet presAssocID="{ED807D02-9387-4AFC-A726-EAAF07301A27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68254CE0-63C8-46DF-A2CE-E772E9FB430B}" type="pres">
      <dgm:prSet presAssocID="{DD36D2FB-BBD8-42AE-95FD-0CA3C0F94A28}" presName="bottomLine" presStyleLbl="alignNode1" presStyleIdx="1" presStyleCnt="10">
        <dgm:presLayoutVars/>
      </dgm:prSet>
      <dgm:spPr/>
    </dgm:pt>
    <dgm:pt modelId="{A8BB60C9-ACB4-4D6C-A9FE-97BF3273F8B5}" type="pres">
      <dgm:prSet presAssocID="{DD36D2FB-BBD8-42AE-95FD-0CA3C0F94A28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F752CD-9646-4276-88EF-958904FD0C9A}" type="pres">
      <dgm:prSet presAssocID="{ED807D02-9387-4AFC-A726-EAAF07301A27}" presName="sibTrans" presStyleCnt="0"/>
      <dgm:spPr/>
    </dgm:pt>
    <dgm:pt modelId="{23A881C1-E0EC-4577-B8C1-E9D4A92B331C}" type="pres">
      <dgm:prSet presAssocID="{68720461-7E7D-4615-84C2-74DD7929801B}" presName="compositeNode" presStyleCnt="0">
        <dgm:presLayoutVars>
          <dgm:bulletEnabled val="1"/>
        </dgm:presLayoutVars>
      </dgm:prSet>
      <dgm:spPr/>
    </dgm:pt>
    <dgm:pt modelId="{5E313C66-F672-4B7E-A6D7-0CF165D0CD07}" type="pres">
      <dgm:prSet presAssocID="{68720461-7E7D-4615-84C2-74DD7929801B}" presName="bgRect" presStyleLbl="bgAccFollowNode1" presStyleIdx="1" presStyleCnt="5"/>
      <dgm:spPr/>
      <dgm:t>
        <a:bodyPr/>
        <a:lstStyle/>
        <a:p>
          <a:endParaRPr lang="nl-NL"/>
        </a:p>
      </dgm:t>
    </dgm:pt>
    <dgm:pt modelId="{E5547458-6E1D-439B-97D5-6C7C2E787BD0}" type="pres">
      <dgm:prSet presAssocID="{F2BF18B2-5465-4E85-8B1B-FD50D9C99B27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F623514C-29C8-45C0-9461-27F817372B11}" type="pres">
      <dgm:prSet presAssocID="{68720461-7E7D-4615-84C2-74DD7929801B}" presName="bottomLine" presStyleLbl="alignNode1" presStyleIdx="3" presStyleCnt="10">
        <dgm:presLayoutVars/>
      </dgm:prSet>
      <dgm:spPr/>
    </dgm:pt>
    <dgm:pt modelId="{024023F3-0A91-4ECC-A3B5-97013F08BD29}" type="pres">
      <dgm:prSet presAssocID="{68720461-7E7D-4615-84C2-74DD7929801B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67B138-B11E-4214-BA0B-BF9B52437F1A}" type="pres">
      <dgm:prSet presAssocID="{F2BF18B2-5465-4E85-8B1B-FD50D9C99B27}" presName="sibTrans" presStyleCnt="0"/>
      <dgm:spPr/>
    </dgm:pt>
    <dgm:pt modelId="{5B8A0165-2973-4F0B-A061-53A547040793}" type="pres">
      <dgm:prSet presAssocID="{49693CFD-9908-472F-B0C6-FF480A8F23BC}" presName="compositeNode" presStyleCnt="0">
        <dgm:presLayoutVars>
          <dgm:bulletEnabled val="1"/>
        </dgm:presLayoutVars>
      </dgm:prSet>
      <dgm:spPr/>
    </dgm:pt>
    <dgm:pt modelId="{7BEBFF15-ADB5-44C7-BC41-39334B970FBD}" type="pres">
      <dgm:prSet presAssocID="{49693CFD-9908-472F-B0C6-FF480A8F23BC}" presName="bgRect" presStyleLbl="bgAccFollowNode1" presStyleIdx="2" presStyleCnt="5"/>
      <dgm:spPr/>
      <dgm:t>
        <a:bodyPr/>
        <a:lstStyle/>
        <a:p>
          <a:endParaRPr lang="nl-NL"/>
        </a:p>
      </dgm:t>
    </dgm:pt>
    <dgm:pt modelId="{A4F79622-25A5-411B-BF8E-A9DF39951F38}" type="pres">
      <dgm:prSet presAssocID="{847CEC3F-5EDD-4C29-8F01-DC37F20153EC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BC8AA962-AA0D-490A-9CEB-20622F0DB5EC}" type="pres">
      <dgm:prSet presAssocID="{49693CFD-9908-472F-B0C6-FF480A8F23BC}" presName="bottomLine" presStyleLbl="alignNode1" presStyleIdx="5" presStyleCnt="10">
        <dgm:presLayoutVars/>
      </dgm:prSet>
      <dgm:spPr/>
    </dgm:pt>
    <dgm:pt modelId="{FB64FB99-DA8D-4AE7-AE8B-D9AC644F3FF7}" type="pres">
      <dgm:prSet presAssocID="{49693CFD-9908-472F-B0C6-FF480A8F23BC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B0CA4B-C159-4281-A398-93958FBF65D6}" type="pres">
      <dgm:prSet presAssocID="{847CEC3F-5EDD-4C29-8F01-DC37F20153EC}" presName="sibTrans" presStyleCnt="0"/>
      <dgm:spPr/>
    </dgm:pt>
    <dgm:pt modelId="{72C8E832-2E0E-48BE-A211-E56E43850600}" type="pres">
      <dgm:prSet presAssocID="{E8760BC8-A1A4-4C2F-98D1-6D405BE3839E}" presName="compositeNode" presStyleCnt="0">
        <dgm:presLayoutVars>
          <dgm:bulletEnabled val="1"/>
        </dgm:presLayoutVars>
      </dgm:prSet>
      <dgm:spPr/>
    </dgm:pt>
    <dgm:pt modelId="{A785E1F7-6320-4C39-8581-E7C6AE28CFF4}" type="pres">
      <dgm:prSet presAssocID="{E8760BC8-A1A4-4C2F-98D1-6D405BE3839E}" presName="bgRect" presStyleLbl="bgAccFollowNode1" presStyleIdx="3" presStyleCnt="5"/>
      <dgm:spPr/>
      <dgm:t>
        <a:bodyPr/>
        <a:lstStyle/>
        <a:p>
          <a:endParaRPr lang="nl-NL"/>
        </a:p>
      </dgm:t>
    </dgm:pt>
    <dgm:pt modelId="{EAB35929-A26D-4B4B-B810-1FAF2318009E}" type="pres">
      <dgm:prSet presAssocID="{43DC861D-7DDA-4424-8D8F-4CBF764995D7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0CE7AA44-13B3-42E5-B163-5B2279DD0C5B}" type="pres">
      <dgm:prSet presAssocID="{E8760BC8-A1A4-4C2F-98D1-6D405BE3839E}" presName="bottomLine" presStyleLbl="alignNode1" presStyleIdx="7" presStyleCnt="10">
        <dgm:presLayoutVars/>
      </dgm:prSet>
      <dgm:spPr/>
    </dgm:pt>
    <dgm:pt modelId="{07C3FAB7-C1CE-41C1-87D5-AEDC2013BD8F}" type="pres">
      <dgm:prSet presAssocID="{E8760BC8-A1A4-4C2F-98D1-6D405BE3839E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F9E175-765A-4E25-A35C-BF4E3CF220D4}" type="pres">
      <dgm:prSet presAssocID="{43DC861D-7DDA-4424-8D8F-4CBF764995D7}" presName="sibTrans" presStyleCnt="0"/>
      <dgm:spPr/>
    </dgm:pt>
    <dgm:pt modelId="{830141ED-AD58-4B1E-BC94-01CA185ED170}" type="pres">
      <dgm:prSet presAssocID="{BE326338-C23B-40D1-9A80-FDE8C3A261F7}" presName="compositeNode" presStyleCnt="0">
        <dgm:presLayoutVars>
          <dgm:bulletEnabled val="1"/>
        </dgm:presLayoutVars>
      </dgm:prSet>
      <dgm:spPr/>
    </dgm:pt>
    <dgm:pt modelId="{47A4DA74-01E4-4617-996E-A96E9BEBA60F}" type="pres">
      <dgm:prSet presAssocID="{BE326338-C23B-40D1-9A80-FDE8C3A261F7}" presName="bgRect" presStyleLbl="bgAccFollowNode1" presStyleIdx="4" presStyleCnt="5"/>
      <dgm:spPr/>
      <dgm:t>
        <a:bodyPr/>
        <a:lstStyle/>
        <a:p>
          <a:endParaRPr lang="nl-NL"/>
        </a:p>
      </dgm:t>
    </dgm:pt>
    <dgm:pt modelId="{D07E6D68-58DC-4765-88C4-41E2B5DABABD}" type="pres">
      <dgm:prSet presAssocID="{B0AE4CFC-5A1B-4EC3-97ED-20FCA3BB6E56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F49228D7-CCBD-4140-9C22-AAA79F2E1FF0}" type="pres">
      <dgm:prSet presAssocID="{BE326338-C23B-40D1-9A80-FDE8C3A261F7}" presName="bottomLine" presStyleLbl="alignNode1" presStyleIdx="9" presStyleCnt="10">
        <dgm:presLayoutVars/>
      </dgm:prSet>
      <dgm:spPr/>
    </dgm:pt>
    <dgm:pt modelId="{0ABC68CC-3977-48F3-9F1E-D6BEBB88EF9D}" type="pres">
      <dgm:prSet presAssocID="{BE326338-C23B-40D1-9A80-FDE8C3A261F7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B7BD97-FBBB-46E9-BABD-C215A73276A2}" srcId="{975F3BC0-5BA3-41D8-839D-500ADD51A889}" destId="{BE326338-C23B-40D1-9A80-FDE8C3A261F7}" srcOrd="4" destOrd="0" parTransId="{06F2F8D1-FBEF-42B0-84C2-832F4E1C98FA}" sibTransId="{B0AE4CFC-5A1B-4EC3-97ED-20FCA3BB6E56}"/>
    <dgm:cxn modelId="{00C3E125-1E3A-48EC-A2F1-177F4D3A997B}" type="presOf" srcId="{DD36D2FB-BBD8-42AE-95FD-0CA3C0F94A28}" destId="{920D8A4E-EFB0-42EC-97D3-B97BE1BF060E}" srcOrd="0" destOrd="0" presId="urn:microsoft.com/office/officeart/2016/7/layout/BasicLinearProcessNumbered"/>
    <dgm:cxn modelId="{8F36594E-FC0B-4182-AD24-BB06BEF12773}" srcId="{975F3BC0-5BA3-41D8-839D-500ADD51A889}" destId="{68720461-7E7D-4615-84C2-74DD7929801B}" srcOrd="1" destOrd="0" parTransId="{CFCF2BED-F7ED-4791-817B-2E7D39168C45}" sibTransId="{F2BF18B2-5465-4E85-8B1B-FD50D9C99B27}"/>
    <dgm:cxn modelId="{C099B1BD-2D81-486A-BBC8-1F45D48DAA9E}" srcId="{975F3BC0-5BA3-41D8-839D-500ADD51A889}" destId="{DD36D2FB-BBD8-42AE-95FD-0CA3C0F94A28}" srcOrd="0" destOrd="0" parTransId="{54641665-4F9E-4EE5-90D4-85F139E6BD23}" sibTransId="{ED807D02-9387-4AFC-A726-EAAF07301A27}"/>
    <dgm:cxn modelId="{896D644D-7695-4BD3-A154-F4DD2F061258}" type="presOf" srcId="{68720461-7E7D-4615-84C2-74DD7929801B}" destId="{024023F3-0A91-4ECC-A3B5-97013F08BD29}" srcOrd="1" destOrd="0" presId="urn:microsoft.com/office/officeart/2016/7/layout/BasicLinearProcessNumbered"/>
    <dgm:cxn modelId="{D9222ADA-C98B-4D4E-8474-37507B8AEB96}" type="presOf" srcId="{DD36D2FB-BBD8-42AE-95FD-0CA3C0F94A28}" destId="{A8BB60C9-ACB4-4D6C-A9FE-97BF3273F8B5}" srcOrd="1" destOrd="0" presId="urn:microsoft.com/office/officeart/2016/7/layout/BasicLinearProcessNumbered"/>
    <dgm:cxn modelId="{99D6AD24-CC16-4B08-B152-B24A61910C98}" type="presOf" srcId="{68720461-7E7D-4615-84C2-74DD7929801B}" destId="{5E313C66-F672-4B7E-A6D7-0CF165D0CD07}" srcOrd="0" destOrd="0" presId="urn:microsoft.com/office/officeart/2016/7/layout/BasicLinearProcessNumbered"/>
    <dgm:cxn modelId="{2AB27B4B-4B19-4EF6-BBBF-388F786C6AA0}" type="presOf" srcId="{BE326338-C23B-40D1-9A80-FDE8C3A261F7}" destId="{0ABC68CC-3977-48F3-9F1E-D6BEBB88EF9D}" srcOrd="1" destOrd="0" presId="urn:microsoft.com/office/officeart/2016/7/layout/BasicLinearProcessNumbered"/>
    <dgm:cxn modelId="{25B1784A-7DDA-4D17-AB06-A17FECEA6DB0}" type="presOf" srcId="{975F3BC0-5BA3-41D8-839D-500ADD51A889}" destId="{98579D87-F726-4594-ABF3-9334F4B45D8D}" srcOrd="0" destOrd="0" presId="urn:microsoft.com/office/officeart/2016/7/layout/BasicLinearProcessNumbered"/>
    <dgm:cxn modelId="{5543BCA6-FE48-4C02-90B2-7B2F9478AD06}" type="presOf" srcId="{49693CFD-9908-472F-B0C6-FF480A8F23BC}" destId="{7BEBFF15-ADB5-44C7-BC41-39334B970FBD}" srcOrd="0" destOrd="0" presId="urn:microsoft.com/office/officeart/2016/7/layout/BasicLinearProcessNumbered"/>
    <dgm:cxn modelId="{1BF1989E-45B7-4514-A2C4-5EC4D79D9332}" srcId="{975F3BC0-5BA3-41D8-839D-500ADD51A889}" destId="{E8760BC8-A1A4-4C2F-98D1-6D405BE3839E}" srcOrd="3" destOrd="0" parTransId="{5F9FA99D-1035-475B-9048-B8B73ADFFB56}" sibTransId="{43DC861D-7DDA-4424-8D8F-4CBF764995D7}"/>
    <dgm:cxn modelId="{B3C918A5-DE5F-4159-9DF3-78C32D8C8704}" type="presOf" srcId="{BE326338-C23B-40D1-9A80-FDE8C3A261F7}" destId="{47A4DA74-01E4-4617-996E-A96E9BEBA60F}" srcOrd="0" destOrd="0" presId="urn:microsoft.com/office/officeart/2016/7/layout/BasicLinearProcessNumbered"/>
    <dgm:cxn modelId="{7CD48346-725E-424E-AAD8-A74F367BC39C}" type="presOf" srcId="{E8760BC8-A1A4-4C2F-98D1-6D405BE3839E}" destId="{07C3FAB7-C1CE-41C1-87D5-AEDC2013BD8F}" srcOrd="1" destOrd="0" presId="urn:microsoft.com/office/officeart/2016/7/layout/BasicLinearProcessNumbered"/>
    <dgm:cxn modelId="{6ED40D40-A4DF-498A-9A8C-DA30F4861C67}" type="presOf" srcId="{49693CFD-9908-472F-B0C6-FF480A8F23BC}" destId="{FB64FB99-DA8D-4AE7-AE8B-D9AC644F3FF7}" srcOrd="1" destOrd="0" presId="urn:microsoft.com/office/officeart/2016/7/layout/BasicLinearProcessNumbered"/>
    <dgm:cxn modelId="{54048982-6B25-4EE4-9A51-5BCCA1EEC450}" type="presOf" srcId="{F2BF18B2-5465-4E85-8B1B-FD50D9C99B27}" destId="{E5547458-6E1D-439B-97D5-6C7C2E787BD0}" srcOrd="0" destOrd="0" presId="urn:microsoft.com/office/officeart/2016/7/layout/BasicLinearProcessNumbered"/>
    <dgm:cxn modelId="{A17F32F8-71AC-4B22-9BBD-AF02ADD5AE09}" type="presOf" srcId="{B0AE4CFC-5A1B-4EC3-97ED-20FCA3BB6E56}" destId="{D07E6D68-58DC-4765-88C4-41E2B5DABABD}" srcOrd="0" destOrd="0" presId="urn:microsoft.com/office/officeart/2016/7/layout/BasicLinearProcessNumbered"/>
    <dgm:cxn modelId="{B04FE1EA-19AE-4A5A-8DC5-037DFBC3E8B3}" type="presOf" srcId="{43DC861D-7DDA-4424-8D8F-4CBF764995D7}" destId="{EAB35929-A26D-4B4B-B810-1FAF2318009E}" srcOrd="0" destOrd="0" presId="urn:microsoft.com/office/officeart/2016/7/layout/BasicLinearProcessNumbered"/>
    <dgm:cxn modelId="{9C3EB1B0-F2AB-4FC2-99AE-9EEFDB4202D3}" type="presOf" srcId="{ED807D02-9387-4AFC-A726-EAAF07301A27}" destId="{C4B015C3-30D6-460C-80D9-3E9DECC1E5F7}" srcOrd="0" destOrd="0" presId="urn:microsoft.com/office/officeart/2016/7/layout/BasicLinearProcessNumbered"/>
    <dgm:cxn modelId="{3D584CA0-9913-44AC-8771-1A4403F85AA2}" type="presOf" srcId="{E8760BC8-A1A4-4C2F-98D1-6D405BE3839E}" destId="{A785E1F7-6320-4C39-8581-E7C6AE28CFF4}" srcOrd="0" destOrd="0" presId="urn:microsoft.com/office/officeart/2016/7/layout/BasicLinearProcessNumbered"/>
    <dgm:cxn modelId="{C0CA1080-B082-4B2F-A61F-8362FEF0A922}" srcId="{975F3BC0-5BA3-41D8-839D-500ADD51A889}" destId="{49693CFD-9908-472F-B0C6-FF480A8F23BC}" srcOrd="2" destOrd="0" parTransId="{41F41D4B-4771-4A24-8BD2-180EF359A6BC}" sibTransId="{847CEC3F-5EDD-4C29-8F01-DC37F20153EC}"/>
    <dgm:cxn modelId="{341DF965-19B5-483D-93CA-2EB786F49E98}" type="presOf" srcId="{847CEC3F-5EDD-4C29-8F01-DC37F20153EC}" destId="{A4F79622-25A5-411B-BF8E-A9DF39951F38}" srcOrd="0" destOrd="0" presId="urn:microsoft.com/office/officeart/2016/7/layout/BasicLinearProcessNumbered"/>
    <dgm:cxn modelId="{D0E54622-3056-4E67-A231-8BD6135B5156}" type="presParOf" srcId="{98579D87-F726-4594-ABF3-9334F4B45D8D}" destId="{FA4AB6FB-7341-403E-8558-C5C2FE10DBBD}" srcOrd="0" destOrd="0" presId="urn:microsoft.com/office/officeart/2016/7/layout/BasicLinearProcessNumbered"/>
    <dgm:cxn modelId="{4F5EC600-FCA7-4ABB-882D-96351F759555}" type="presParOf" srcId="{FA4AB6FB-7341-403E-8558-C5C2FE10DBBD}" destId="{920D8A4E-EFB0-42EC-97D3-B97BE1BF060E}" srcOrd="0" destOrd="0" presId="urn:microsoft.com/office/officeart/2016/7/layout/BasicLinearProcessNumbered"/>
    <dgm:cxn modelId="{6EFB2AC7-B61D-46C1-813B-DCCC904FA14D}" type="presParOf" srcId="{FA4AB6FB-7341-403E-8558-C5C2FE10DBBD}" destId="{C4B015C3-30D6-460C-80D9-3E9DECC1E5F7}" srcOrd="1" destOrd="0" presId="urn:microsoft.com/office/officeart/2016/7/layout/BasicLinearProcessNumbered"/>
    <dgm:cxn modelId="{C37BB6FD-2D54-416C-88DF-6C2E703B808C}" type="presParOf" srcId="{FA4AB6FB-7341-403E-8558-C5C2FE10DBBD}" destId="{68254CE0-63C8-46DF-A2CE-E772E9FB430B}" srcOrd="2" destOrd="0" presId="urn:microsoft.com/office/officeart/2016/7/layout/BasicLinearProcessNumbered"/>
    <dgm:cxn modelId="{F8F43B8F-753A-4A1F-A1BF-6C75028A74D8}" type="presParOf" srcId="{FA4AB6FB-7341-403E-8558-C5C2FE10DBBD}" destId="{A8BB60C9-ACB4-4D6C-A9FE-97BF3273F8B5}" srcOrd="3" destOrd="0" presId="urn:microsoft.com/office/officeart/2016/7/layout/BasicLinearProcessNumbered"/>
    <dgm:cxn modelId="{28576B4F-D0F0-4296-92BD-70A4AE2D2FA9}" type="presParOf" srcId="{98579D87-F726-4594-ABF3-9334F4B45D8D}" destId="{D3F752CD-9646-4276-88EF-958904FD0C9A}" srcOrd="1" destOrd="0" presId="urn:microsoft.com/office/officeart/2016/7/layout/BasicLinearProcessNumbered"/>
    <dgm:cxn modelId="{95722ECD-1CAD-48B5-BE9B-E5B215DF49B7}" type="presParOf" srcId="{98579D87-F726-4594-ABF3-9334F4B45D8D}" destId="{23A881C1-E0EC-4577-B8C1-E9D4A92B331C}" srcOrd="2" destOrd="0" presId="urn:microsoft.com/office/officeart/2016/7/layout/BasicLinearProcessNumbered"/>
    <dgm:cxn modelId="{2526EF48-D297-480B-84E5-C3C0C17B3E05}" type="presParOf" srcId="{23A881C1-E0EC-4577-B8C1-E9D4A92B331C}" destId="{5E313C66-F672-4B7E-A6D7-0CF165D0CD07}" srcOrd="0" destOrd="0" presId="urn:microsoft.com/office/officeart/2016/7/layout/BasicLinearProcessNumbered"/>
    <dgm:cxn modelId="{25FFAE59-A7AF-448C-9636-4EEAC0078A54}" type="presParOf" srcId="{23A881C1-E0EC-4577-B8C1-E9D4A92B331C}" destId="{E5547458-6E1D-439B-97D5-6C7C2E787BD0}" srcOrd="1" destOrd="0" presId="urn:microsoft.com/office/officeart/2016/7/layout/BasicLinearProcessNumbered"/>
    <dgm:cxn modelId="{0B30677A-E3C8-4988-B820-457D1E90CD68}" type="presParOf" srcId="{23A881C1-E0EC-4577-B8C1-E9D4A92B331C}" destId="{F623514C-29C8-45C0-9461-27F817372B11}" srcOrd="2" destOrd="0" presId="urn:microsoft.com/office/officeart/2016/7/layout/BasicLinearProcessNumbered"/>
    <dgm:cxn modelId="{D4A31571-F790-48C5-806C-DBCF254603C0}" type="presParOf" srcId="{23A881C1-E0EC-4577-B8C1-E9D4A92B331C}" destId="{024023F3-0A91-4ECC-A3B5-97013F08BD29}" srcOrd="3" destOrd="0" presId="urn:microsoft.com/office/officeart/2016/7/layout/BasicLinearProcessNumbered"/>
    <dgm:cxn modelId="{63813053-CDB6-4F8A-BC76-BA3677A5C75D}" type="presParOf" srcId="{98579D87-F726-4594-ABF3-9334F4B45D8D}" destId="{C567B138-B11E-4214-BA0B-BF9B52437F1A}" srcOrd="3" destOrd="0" presId="urn:microsoft.com/office/officeart/2016/7/layout/BasicLinearProcessNumbered"/>
    <dgm:cxn modelId="{141FABEB-F1A3-42FC-852C-A49F75D8940F}" type="presParOf" srcId="{98579D87-F726-4594-ABF3-9334F4B45D8D}" destId="{5B8A0165-2973-4F0B-A061-53A547040793}" srcOrd="4" destOrd="0" presId="urn:microsoft.com/office/officeart/2016/7/layout/BasicLinearProcessNumbered"/>
    <dgm:cxn modelId="{553DC82A-1FF6-4724-9B3F-E86D96F28035}" type="presParOf" srcId="{5B8A0165-2973-4F0B-A061-53A547040793}" destId="{7BEBFF15-ADB5-44C7-BC41-39334B970FBD}" srcOrd="0" destOrd="0" presId="urn:microsoft.com/office/officeart/2016/7/layout/BasicLinearProcessNumbered"/>
    <dgm:cxn modelId="{CF38B162-090F-4A50-BA64-A6E8F240E6EE}" type="presParOf" srcId="{5B8A0165-2973-4F0B-A061-53A547040793}" destId="{A4F79622-25A5-411B-BF8E-A9DF39951F38}" srcOrd="1" destOrd="0" presId="urn:microsoft.com/office/officeart/2016/7/layout/BasicLinearProcessNumbered"/>
    <dgm:cxn modelId="{B6ABDE40-B4DA-4CA7-A0AE-CD9547EAD415}" type="presParOf" srcId="{5B8A0165-2973-4F0B-A061-53A547040793}" destId="{BC8AA962-AA0D-490A-9CEB-20622F0DB5EC}" srcOrd="2" destOrd="0" presId="urn:microsoft.com/office/officeart/2016/7/layout/BasicLinearProcessNumbered"/>
    <dgm:cxn modelId="{5ED692BD-368F-4532-9A22-F7BAA257230B}" type="presParOf" srcId="{5B8A0165-2973-4F0B-A061-53A547040793}" destId="{FB64FB99-DA8D-4AE7-AE8B-D9AC644F3FF7}" srcOrd="3" destOrd="0" presId="urn:microsoft.com/office/officeart/2016/7/layout/BasicLinearProcessNumbered"/>
    <dgm:cxn modelId="{1689D179-0A05-4ADB-A3E7-6B85FD9CAC38}" type="presParOf" srcId="{98579D87-F726-4594-ABF3-9334F4B45D8D}" destId="{A5B0CA4B-C159-4281-A398-93958FBF65D6}" srcOrd="5" destOrd="0" presId="urn:microsoft.com/office/officeart/2016/7/layout/BasicLinearProcessNumbered"/>
    <dgm:cxn modelId="{003043F8-C62A-4B56-907A-FD0A70900B69}" type="presParOf" srcId="{98579D87-F726-4594-ABF3-9334F4B45D8D}" destId="{72C8E832-2E0E-48BE-A211-E56E43850600}" srcOrd="6" destOrd="0" presId="urn:microsoft.com/office/officeart/2016/7/layout/BasicLinearProcessNumbered"/>
    <dgm:cxn modelId="{21F81C29-3BD4-4FAB-A69C-EEDABB6ED3E3}" type="presParOf" srcId="{72C8E832-2E0E-48BE-A211-E56E43850600}" destId="{A785E1F7-6320-4C39-8581-E7C6AE28CFF4}" srcOrd="0" destOrd="0" presId="urn:microsoft.com/office/officeart/2016/7/layout/BasicLinearProcessNumbered"/>
    <dgm:cxn modelId="{24CE622C-5DF7-4C49-A708-B91CD5570EFA}" type="presParOf" srcId="{72C8E832-2E0E-48BE-A211-E56E43850600}" destId="{EAB35929-A26D-4B4B-B810-1FAF2318009E}" srcOrd="1" destOrd="0" presId="urn:microsoft.com/office/officeart/2016/7/layout/BasicLinearProcessNumbered"/>
    <dgm:cxn modelId="{5309F7CC-EECD-42E9-8FA6-78F50005D85D}" type="presParOf" srcId="{72C8E832-2E0E-48BE-A211-E56E43850600}" destId="{0CE7AA44-13B3-42E5-B163-5B2279DD0C5B}" srcOrd="2" destOrd="0" presId="urn:microsoft.com/office/officeart/2016/7/layout/BasicLinearProcessNumbered"/>
    <dgm:cxn modelId="{4890018F-989F-474A-AC06-BB93F3CA1FBC}" type="presParOf" srcId="{72C8E832-2E0E-48BE-A211-E56E43850600}" destId="{07C3FAB7-C1CE-41C1-87D5-AEDC2013BD8F}" srcOrd="3" destOrd="0" presId="urn:microsoft.com/office/officeart/2016/7/layout/BasicLinearProcessNumbered"/>
    <dgm:cxn modelId="{EDC8149F-AAA9-4A29-AAE3-A303CBC5D432}" type="presParOf" srcId="{98579D87-F726-4594-ABF3-9334F4B45D8D}" destId="{73F9E175-765A-4E25-A35C-BF4E3CF220D4}" srcOrd="7" destOrd="0" presId="urn:microsoft.com/office/officeart/2016/7/layout/BasicLinearProcessNumbered"/>
    <dgm:cxn modelId="{8189E8A4-892F-46F1-8D2A-A12AEA9C4A08}" type="presParOf" srcId="{98579D87-F726-4594-ABF3-9334F4B45D8D}" destId="{830141ED-AD58-4B1E-BC94-01CA185ED170}" srcOrd="8" destOrd="0" presId="urn:microsoft.com/office/officeart/2016/7/layout/BasicLinearProcessNumbered"/>
    <dgm:cxn modelId="{77D94B47-BC62-46D0-9A91-95100312ED22}" type="presParOf" srcId="{830141ED-AD58-4B1E-BC94-01CA185ED170}" destId="{47A4DA74-01E4-4617-996E-A96E9BEBA60F}" srcOrd="0" destOrd="0" presId="urn:microsoft.com/office/officeart/2016/7/layout/BasicLinearProcessNumbered"/>
    <dgm:cxn modelId="{686CE063-5545-45E2-9F06-3FBA706AE8B8}" type="presParOf" srcId="{830141ED-AD58-4B1E-BC94-01CA185ED170}" destId="{D07E6D68-58DC-4765-88C4-41E2B5DABABD}" srcOrd="1" destOrd="0" presId="urn:microsoft.com/office/officeart/2016/7/layout/BasicLinearProcessNumbered"/>
    <dgm:cxn modelId="{DBF74610-C75F-427A-A905-EFD768C766D0}" type="presParOf" srcId="{830141ED-AD58-4B1E-BC94-01CA185ED170}" destId="{F49228D7-CCBD-4140-9C22-AAA79F2E1FF0}" srcOrd="2" destOrd="0" presId="urn:microsoft.com/office/officeart/2016/7/layout/BasicLinearProcessNumbered"/>
    <dgm:cxn modelId="{28B158A4-1C56-468D-B4B8-23E64494A9B1}" type="presParOf" srcId="{830141ED-AD58-4B1E-BC94-01CA185ED170}" destId="{0ABC68CC-3977-48F3-9F1E-D6BEBB88EF9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98EA-186F-4B44-B62B-2D0133493902}">
      <dsp:nvSpPr>
        <dsp:cNvPr id="0" name=""/>
        <dsp:cNvSpPr/>
      </dsp:nvSpPr>
      <dsp:spPr>
        <a:xfrm>
          <a:off x="0" y="7615"/>
          <a:ext cx="6900512" cy="17539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500" kern="1200" dirty="0">
              <a:latin typeface="The Hand Black" panose="020B0604020202020204" pitchFamily="66" charset="0"/>
            </a:rPr>
            <a:t>16 leerlingen: 9 meisjes en 7 jongens</a:t>
          </a:r>
          <a:endParaRPr lang="en-US" sz="4500" kern="1200" dirty="0">
            <a:latin typeface="The Hand Black" panose="020B0604020202020204" pitchFamily="66" charset="0"/>
          </a:endParaRPr>
        </a:p>
      </dsp:txBody>
      <dsp:txXfrm>
        <a:off x="85618" y="93233"/>
        <a:ext cx="6729276" cy="1582667"/>
      </dsp:txXfrm>
    </dsp:sp>
    <dsp:sp modelId="{E13C9A44-632A-488E-BFBA-8AF95C8DA673}">
      <dsp:nvSpPr>
        <dsp:cNvPr id="0" name=""/>
        <dsp:cNvSpPr/>
      </dsp:nvSpPr>
      <dsp:spPr>
        <a:xfrm>
          <a:off x="0" y="1891118"/>
          <a:ext cx="6900512" cy="1753903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500" kern="1200" dirty="0">
              <a:latin typeface="The Hand Black" panose="020B0604020202020204" pitchFamily="66" charset="0"/>
            </a:rPr>
            <a:t>Juf Lisa: </a:t>
          </a:r>
          <a:r>
            <a:rPr lang="nl-BE" sz="4500" kern="1200" dirty="0" err="1">
              <a:latin typeface="The Hand Black" panose="020B0604020202020204" pitchFamily="66" charset="0"/>
            </a:rPr>
            <a:t>klasjuf</a:t>
          </a:r>
          <a:endParaRPr lang="en-US" sz="4500" kern="1200" dirty="0">
            <a:latin typeface="The Hand Black" panose="020B0604020202020204" pitchFamily="66" charset="0"/>
          </a:endParaRPr>
        </a:p>
      </dsp:txBody>
      <dsp:txXfrm>
        <a:off x="85618" y="1976736"/>
        <a:ext cx="6729276" cy="1582667"/>
      </dsp:txXfrm>
    </dsp:sp>
    <dsp:sp modelId="{DF0D32B3-A432-47E1-91D1-3F0F26763AEB}">
      <dsp:nvSpPr>
        <dsp:cNvPr id="0" name=""/>
        <dsp:cNvSpPr/>
      </dsp:nvSpPr>
      <dsp:spPr>
        <a:xfrm>
          <a:off x="0" y="3774622"/>
          <a:ext cx="6900512" cy="1753903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500" kern="1200" dirty="0">
              <a:latin typeface="The Hand Black" panose="020B0604020202020204" pitchFamily="66" charset="0"/>
            </a:rPr>
            <a:t>Juf Annelies: ondersteuning elke maandagnamiddag + vrijdagvoormiddag</a:t>
          </a:r>
          <a:endParaRPr lang="en-US" sz="4500" kern="1200" dirty="0">
            <a:latin typeface="The Hand Black" panose="020B0604020202020204" pitchFamily="66" charset="0"/>
          </a:endParaRPr>
        </a:p>
      </dsp:txBody>
      <dsp:txXfrm>
        <a:off x="85618" y="3860240"/>
        <a:ext cx="6729276" cy="1582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53D8-4728-4004-8737-A7B19EAA6222}">
      <dsp:nvSpPr>
        <dsp:cNvPr id="0" name=""/>
        <dsp:cNvSpPr/>
      </dsp:nvSpPr>
      <dsp:spPr>
        <a:xfrm>
          <a:off x="0" y="73448"/>
          <a:ext cx="6900512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 err="1">
              <a:latin typeface="The Hand Black" panose="03070902030502020204" pitchFamily="66" charset="0"/>
            </a:rPr>
            <a:t>Muzo</a:t>
          </a:r>
          <a:r>
            <a:rPr lang="nl-BE" sz="4100" kern="1200" dirty="0">
              <a:latin typeface="The Hand Black" panose="03070902030502020204" pitchFamily="66" charset="0"/>
            </a:rPr>
            <a:t>: Variatie tussen beeld, dans, drama en muziek</a:t>
          </a:r>
          <a:endParaRPr lang="en-US" sz="4100" kern="1200" dirty="0">
            <a:latin typeface="The Hand Black" panose="03070902030502020204" pitchFamily="66" charset="0"/>
          </a:endParaRPr>
        </a:p>
      </dsp:txBody>
      <dsp:txXfrm>
        <a:off x="48005" y="121453"/>
        <a:ext cx="6804502" cy="887374"/>
      </dsp:txXfrm>
    </dsp:sp>
    <dsp:sp modelId="{52FD661C-7A43-400A-9433-860DFC5C2965}">
      <dsp:nvSpPr>
        <dsp:cNvPr id="0" name=""/>
        <dsp:cNvSpPr/>
      </dsp:nvSpPr>
      <dsp:spPr>
        <a:xfrm>
          <a:off x="0" y="1174913"/>
          <a:ext cx="6900512" cy="983384"/>
        </a:xfrm>
        <a:prstGeom prst="roundRect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>
              <a:latin typeface="The Hand Black" panose="03070902030502020204" pitchFamily="66" charset="0"/>
            </a:rPr>
            <a:t>Pistache: Taalinitiatie Frans op speelse wijze</a:t>
          </a:r>
          <a:endParaRPr lang="en-US" sz="4100" kern="1200" dirty="0">
            <a:latin typeface="The Hand Black" panose="03070902030502020204" pitchFamily="66" charset="0"/>
          </a:endParaRPr>
        </a:p>
      </dsp:txBody>
      <dsp:txXfrm>
        <a:off x="48005" y="1222918"/>
        <a:ext cx="6804502" cy="887374"/>
      </dsp:txXfrm>
    </dsp:sp>
    <dsp:sp modelId="{B40212A3-7E43-4B0D-BA6D-430C16949CF4}">
      <dsp:nvSpPr>
        <dsp:cNvPr id="0" name=""/>
        <dsp:cNvSpPr/>
      </dsp:nvSpPr>
      <dsp:spPr>
        <a:xfrm>
          <a:off x="0" y="2276378"/>
          <a:ext cx="6900512" cy="983384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>
              <a:latin typeface="The Hand Black" panose="03070902030502020204" pitchFamily="66" charset="0"/>
            </a:rPr>
            <a:t>ICT: Leuke opdrachten en geïntegreerd</a:t>
          </a:r>
          <a:endParaRPr lang="en-US" sz="4100" kern="1200" dirty="0">
            <a:latin typeface="The Hand Black" panose="03070902030502020204" pitchFamily="66" charset="0"/>
          </a:endParaRPr>
        </a:p>
      </dsp:txBody>
      <dsp:txXfrm>
        <a:off x="48005" y="2324383"/>
        <a:ext cx="6804502" cy="887374"/>
      </dsp:txXfrm>
    </dsp:sp>
    <dsp:sp modelId="{96D7EC2D-BCFD-49F5-90B9-126DB73A1E73}">
      <dsp:nvSpPr>
        <dsp:cNvPr id="0" name=""/>
        <dsp:cNvSpPr/>
      </dsp:nvSpPr>
      <dsp:spPr>
        <a:xfrm>
          <a:off x="0" y="3377843"/>
          <a:ext cx="6900512" cy="983384"/>
        </a:xfrm>
        <a:prstGeom prst="roundRect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>
              <a:latin typeface="The Hand Black" panose="03070902030502020204" pitchFamily="66" charset="0"/>
            </a:rPr>
            <a:t>Verkeer</a:t>
          </a:r>
          <a:endParaRPr lang="en-US" sz="4100" kern="1200" dirty="0">
            <a:latin typeface="The Hand Black" panose="03070902030502020204" pitchFamily="66" charset="0"/>
          </a:endParaRPr>
        </a:p>
      </dsp:txBody>
      <dsp:txXfrm>
        <a:off x="48005" y="3425848"/>
        <a:ext cx="6804502" cy="887374"/>
      </dsp:txXfrm>
    </dsp:sp>
    <dsp:sp modelId="{B3421C06-221D-4624-8D0E-DF9E5E594463}">
      <dsp:nvSpPr>
        <dsp:cNvPr id="0" name=""/>
        <dsp:cNvSpPr/>
      </dsp:nvSpPr>
      <dsp:spPr>
        <a:xfrm>
          <a:off x="0" y="4479308"/>
          <a:ext cx="6900512" cy="983384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>
              <a:latin typeface="The Hand Black" panose="03070902030502020204" pitchFamily="66" charset="0"/>
            </a:rPr>
            <a:t>Karakter: Het schrift verder automatiseren</a:t>
          </a:r>
          <a:endParaRPr lang="en-US" sz="4100" kern="1200" dirty="0">
            <a:latin typeface="The Hand Black" panose="03070902030502020204" pitchFamily="66" charset="0"/>
          </a:endParaRPr>
        </a:p>
      </dsp:txBody>
      <dsp:txXfrm>
        <a:off x="48005" y="4527313"/>
        <a:ext cx="6804502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182A-CF52-4D39-8D85-9E88042B8836}">
      <dsp:nvSpPr>
        <dsp:cNvPr id="0" name=""/>
        <dsp:cNvSpPr/>
      </dsp:nvSpPr>
      <dsp:spPr>
        <a:xfrm>
          <a:off x="1947934" y="17223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B3615-38BB-448B-BE0F-354AEF49045B}">
      <dsp:nvSpPr>
        <dsp:cNvPr id="0" name=""/>
        <dsp:cNvSpPr/>
      </dsp:nvSpPr>
      <dsp:spPr>
        <a:xfrm>
          <a:off x="759934" y="258670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>
              <a:latin typeface="The Hand Black" panose="03070902030502020204" pitchFamily="66" charset="0"/>
            </a:rPr>
            <a:t>Toetsenmap: toetsen nakijken, handtekenen en terug naar school</a:t>
          </a:r>
          <a:endParaRPr lang="en-US" sz="2600" kern="1200" dirty="0">
            <a:latin typeface="The Hand Black" panose="03070902030502020204" pitchFamily="66" charset="0"/>
          </a:endParaRPr>
        </a:p>
      </dsp:txBody>
      <dsp:txXfrm>
        <a:off x="759934" y="2586706"/>
        <a:ext cx="4320000" cy="720000"/>
      </dsp:txXfrm>
    </dsp:sp>
    <dsp:sp modelId="{2EB13827-F168-408D-A57F-1C015624B78F}">
      <dsp:nvSpPr>
        <dsp:cNvPr id="0" name=""/>
        <dsp:cNvSpPr/>
      </dsp:nvSpPr>
      <dsp:spPr>
        <a:xfrm>
          <a:off x="7023934" y="17223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03BE-EDE6-43A6-A8EC-54DE07264B27}">
      <dsp:nvSpPr>
        <dsp:cNvPr id="0" name=""/>
        <dsp:cNvSpPr/>
      </dsp:nvSpPr>
      <dsp:spPr>
        <a:xfrm>
          <a:off x="5835934" y="258670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>
              <a:latin typeface="The Hand Black" panose="03070902030502020204" pitchFamily="66" charset="0"/>
            </a:rPr>
            <a:t>Archiefmap: Blaadjes dagelijks werk aan het einde van elke maand</a:t>
          </a:r>
          <a:endParaRPr lang="en-US" sz="2600" kern="1200" dirty="0">
            <a:latin typeface="The Hand Black" panose="03070902030502020204" pitchFamily="66" charset="0"/>
          </a:endParaRPr>
        </a:p>
      </dsp:txBody>
      <dsp:txXfrm>
        <a:off x="5835934" y="2586706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D8A4E-EFB0-42EC-97D3-B97BE1BF060E}">
      <dsp:nvSpPr>
        <dsp:cNvPr id="0" name=""/>
        <dsp:cNvSpPr/>
      </dsp:nvSpPr>
      <dsp:spPr>
        <a:xfrm>
          <a:off x="3731" y="325417"/>
          <a:ext cx="2020075" cy="28281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93" tIns="330200" rIns="157493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err="1">
              <a:latin typeface="The Hand Black" panose="03070902030502020204" pitchFamily="66" charset="0"/>
            </a:rPr>
            <a:t>Fablab</a:t>
          </a:r>
          <a:r>
            <a:rPr lang="nl-BE" sz="2500" kern="1200" dirty="0">
              <a:latin typeface="The Hand Black" panose="03070902030502020204" pitchFamily="66" charset="0"/>
            </a:rPr>
            <a:t> Erpe-Mere (techniek)</a:t>
          </a:r>
          <a:endParaRPr lang="en-US" sz="2500" kern="1200" dirty="0">
            <a:latin typeface="The Hand Black" panose="03070902030502020204" pitchFamily="66" charset="0"/>
          </a:endParaRPr>
        </a:p>
      </dsp:txBody>
      <dsp:txXfrm>
        <a:off x="3731" y="1400097"/>
        <a:ext cx="2020075" cy="1696863"/>
      </dsp:txXfrm>
    </dsp:sp>
    <dsp:sp modelId="{C4B015C3-30D6-460C-80D9-3E9DECC1E5F7}">
      <dsp:nvSpPr>
        <dsp:cNvPr id="0" name=""/>
        <dsp:cNvSpPr/>
      </dsp:nvSpPr>
      <dsp:spPr>
        <a:xfrm>
          <a:off x="589552" y="608227"/>
          <a:ext cx="848431" cy="8484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7" tIns="12700" rIns="661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1</a:t>
          </a:r>
        </a:p>
      </dsp:txBody>
      <dsp:txXfrm>
        <a:off x="713802" y="732477"/>
        <a:ext cx="599931" cy="599931"/>
      </dsp:txXfrm>
    </dsp:sp>
    <dsp:sp modelId="{68254CE0-63C8-46DF-A2CE-E772E9FB430B}">
      <dsp:nvSpPr>
        <dsp:cNvPr id="0" name=""/>
        <dsp:cNvSpPr/>
      </dsp:nvSpPr>
      <dsp:spPr>
        <a:xfrm>
          <a:off x="3731" y="3153450"/>
          <a:ext cx="2020075" cy="72"/>
        </a:xfrm>
        <a:prstGeom prst="rect">
          <a:avLst/>
        </a:prstGeom>
        <a:solidFill>
          <a:schemeClr val="accent5">
            <a:hueOff val="1934429"/>
            <a:satOff val="855"/>
            <a:lumOff val="-937"/>
            <a:alphaOff val="0"/>
          </a:schemeClr>
        </a:solidFill>
        <a:ln w="12700" cap="flat" cmpd="sng" algn="ctr">
          <a:solidFill>
            <a:schemeClr val="accent5">
              <a:hueOff val="1934429"/>
              <a:satOff val="855"/>
              <a:lumOff val="-9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13C66-F672-4B7E-A6D7-0CF165D0CD07}">
      <dsp:nvSpPr>
        <dsp:cNvPr id="0" name=""/>
        <dsp:cNvSpPr/>
      </dsp:nvSpPr>
      <dsp:spPr>
        <a:xfrm>
          <a:off x="2225813" y="325417"/>
          <a:ext cx="2020075" cy="2828105"/>
        </a:xfrm>
        <a:prstGeom prst="rect">
          <a:avLst/>
        </a:prstGeom>
        <a:solidFill>
          <a:schemeClr val="accent5">
            <a:tint val="40000"/>
            <a:alpha val="90000"/>
            <a:hueOff val="4313924"/>
            <a:satOff val="-315"/>
            <a:lumOff val="-3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313924"/>
              <a:satOff val="-315"/>
              <a:lumOff val="-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93" tIns="330200" rIns="157493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>
              <a:latin typeface="The Hand Black" panose="03070902030502020204" pitchFamily="66" charset="0"/>
            </a:rPr>
            <a:t>Toneel, muziek, … in De </a:t>
          </a:r>
          <a:r>
            <a:rPr lang="nl-BE" sz="2500" kern="1200" dirty="0" err="1">
              <a:latin typeface="The Hand Black" panose="03070902030502020204" pitchFamily="66" charset="0"/>
            </a:rPr>
            <a:t>Plomblom</a:t>
          </a:r>
          <a:r>
            <a:rPr lang="nl-BE" sz="2500" kern="1200" dirty="0">
              <a:latin typeface="The Hand Black" panose="03070902030502020204" pitchFamily="66" charset="0"/>
            </a:rPr>
            <a:t> of De Steenoven</a:t>
          </a:r>
          <a:endParaRPr lang="en-US" sz="2500" kern="1200" dirty="0">
            <a:latin typeface="The Hand Black" panose="03070902030502020204" pitchFamily="66" charset="0"/>
          </a:endParaRPr>
        </a:p>
      </dsp:txBody>
      <dsp:txXfrm>
        <a:off x="2225813" y="1400097"/>
        <a:ext cx="2020075" cy="1696863"/>
      </dsp:txXfrm>
    </dsp:sp>
    <dsp:sp modelId="{E5547458-6E1D-439B-97D5-6C7C2E787BD0}">
      <dsp:nvSpPr>
        <dsp:cNvPr id="0" name=""/>
        <dsp:cNvSpPr/>
      </dsp:nvSpPr>
      <dsp:spPr>
        <a:xfrm>
          <a:off x="2811635" y="608227"/>
          <a:ext cx="848431" cy="848431"/>
        </a:xfrm>
        <a:prstGeom prst="ellipse">
          <a:avLst/>
        </a:prstGeom>
        <a:solidFill>
          <a:schemeClr val="accent5">
            <a:hueOff val="3868859"/>
            <a:satOff val="1709"/>
            <a:lumOff val="-1874"/>
            <a:alphaOff val="0"/>
          </a:schemeClr>
        </a:solidFill>
        <a:ln w="12700" cap="flat" cmpd="sng" algn="ctr">
          <a:solidFill>
            <a:schemeClr val="accent5">
              <a:hueOff val="3868859"/>
              <a:satOff val="1709"/>
              <a:lumOff val="-18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7" tIns="12700" rIns="661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2</a:t>
          </a:r>
        </a:p>
      </dsp:txBody>
      <dsp:txXfrm>
        <a:off x="2935885" y="732477"/>
        <a:ext cx="599931" cy="599931"/>
      </dsp:txXfrm>
    </dsp:sp>
    <dsp:sp modelId="{F623514C-29C8-45C0-9461-27F817372B11}">
      <dsp:nvSpPr>
        <dsp:cNvPr id="0" name=""/>
        <dsp:cNvSpPr/>
      </dsp:nvSpPr>
      <dsp:spPr>
        <a:xfrm>
          <a:off x="2225813" y="3153450"/>
          <a:ext cx="2020075" cy="72"/>
        </a:xfrm>
        <a:prstGeom prst="rect">
          <a:avLst/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accent5">
              <a:hueOff val="5803288"/>
              <a:satOff val="2564"/>
              <a:lumOff val="-2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BFF15-ADB5-44C7-BC41-39334B970FBD}">
      <dsp:nvSpPr>
        <dsp:cNvPr id="0" name=""/>
        <dsp:cNvSpPr/>
      </dsp:nvSpPr>
      <dsp:spPr>
        <a:xfrm>
          <a:off x="4447896" y="325417"/>
          <a:ext cx="2020075" cy="2828105"/>
        </a:xfrm>
        <a:prstGeom prst="rect">
          <a:avLst/>
        </a:prstGeom>
        <a:solidFill>
          <a:schemeClr val="accent5">
            <a:tint val="40000"/>
            <a:alpha val="90000"/>
            <a:hueOff val="8627848"/>
            <a:satOff val="-629"/>
            <a:lumOff val="-7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627848"/>
              <a:satOff val="-629"/>
              <a:lumOff val="-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93" tIns="330200" rIns="157493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>
              <a:latin typeface="The Hand Black" panose="03070902030502020204" pitchFamily="66" charset="0"/>
            </a:rPr>
            <a:t>Paddenbroek Gooik (natuur)</a:t>
          </a:r>
          <a:endParaRPr lang="en-US" sz="2500" kern="1200" dirty="0">
            <a:latin typeface="The Hand Black" panose="03070902030502020204" pitchFamily="66" charset="0"/>
          </a:endParaRPr>
        </a:p>
      </dsp:txBody>
      <dsp:txXfrm>
        <a:off x="4447896" y="1400097"/>
        <a:ext cx="2020075" cy="1696863"/>
      </dsp:txXfrm>
    </dsp:sp>
    <dsp:sp modelId="{A4F79622-25A5-411B-BF8E-A9DF39951F38}">
      <dsp:nvSpPr>
        <dsp:cNvPr id="0" name=""/>
        <dsp:cNvSpPr/>
      </dsp:nvSpPr>
      <dsp:spPr>
        <a:xfrm>
          <a:off x="5033718" y="608227"/>
          <a:ext cx="848431" cy="848431"/>
        </a:xfrm>
        <a:prstGeom prst="ellipse">
          <a:avLst/>
        </a:prstGeom>
        <a:solidFill>
          <a:schemeClr val="accent5">
            <a:hueOff val="7737718"/>
            <a:satOff val="3419"/>
            <a:lumOff val="-3748"/>
            <a:alphaOff val="0"/>
          </a:schemeClr>
        </a:solidFill>
        <a:ln w="12700" cap="flat" cmpd="sng" algn="ctr">
          <a:solidFill>
            <a:schemeClr val="accent5">
              <a:hueOff val="7737718"/>
              <a:satOff val="3419"/>
              <a:lumOff val="-37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7" tIns="12700" rIns="661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3</a:t>
          </a:r>
        </a:p>
      </dsp:txBody>
      <dsp:txXfrm>
        <a:off x="5157968" y="732477"/>
        <a:ext cx="599931" cy="599931"/>
      </dsp:txXfrm>
    </dsp:sp>
    <dsp:sp modelId="{BC8AA962-AA0D-490A-9CEB-20622F0DB5EC}">
      <dsp:nvSpPr>
        <dsp:cNvPr id="0" name=""/>
        <dsp:cNvSpPr/>
      </dsp:nvSpPr>
      <dsp:spPr>
        <a:xfrm>
          <a:off x="4447896" y="3153450"/>
          <a:ext cx="2020075" cy="72"/>
        </a:xfrm>
        <a:prstGeom prst="rect">
          <a:avLst/>
        </a:prstGeom>
        <a:solidFill>
          <a:schemeClr val="accent5">
            <a:hueOff val="9672147"/>
            <a:satOff val="4273"/>
            <a:lumOff val="-4684"/>
            <a:alphaOff val="0"/>
          </a:schemeClr>
        </a:solidFill>
        <a:ln w="12700" cap="flat" cmpd="sng" algn="ctr">
          <a:solidFill>
            <a:schemeClr val="accent5">
              <a:hueOff val="9672147"/>
              <a:satOff val="4273"/>
              <a:lumOff val="-4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E1F7-6320-4C39-8581-E7C6AE28CFF4}">
      <dsp:nvSpPr>
        <dsp:cNvPr id="0" name=""/>
        <dsp:cNvSpPr/>
      </dsp:nvSpPr>
      <dsp:spPr>
        <a:xfrm>
          <a:off x="6669979" y="325417"/>
          <a:ext cx="2020075" cy="2828105"/>
        </a:xfrm>
        <a:prstGeom prst="rect">
          <a:avLst/>
        </a:prstGeom>
        <a:solidFill>
          <a:schemeClr val="accent5">
            <a:tint val="40000"/>
            <a:alpha val="90000"/>
            <a:hueOff val="12941772"/>
            <a:satOff val="-944"/>
            <a:lumOff val="-112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941772"/>
              <a:satOff val="-944"/>
              <a:lumOff val="-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93" tIns="330200" rIns="157493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>
              <a:latin typeface="The Hand Black" panose="03070902030502020204" pitchFamily="66" charset="0"/>
            </a:rPr>
            <a:t>L’ Arte Voorde (Beeld)</a:t>
          </a:r>
          <a:endParaRPr lang="en-US" sz="2500" kern="1200" dirty="0">
            <a:latin typeface="The Hand Black" panose="03070902030502020204" pitchFamily="66" charset="0"/>
          </a:endParaRPr>
        </a:p>
      </dsp:txBody>
      <dsp:txXfrm>
        <a:off x="6669979" y="1400097"/>
        <a:ext cx="2020075" cy="1696863"/>
      </dsp:txXfrm>
    </dsp:sp>
    <dsp:sp modelId="{EAB35929-A26D-4B4B-B810-1FAF2318009E}">
      <dsp:nvSpPr>
        <dsp:cNvPr id="0" name=""/>
        <dsp:cNvSpPr/>
      </dsp:nvSpPr>
      <dsp:spPr>
        <a:xfrm>
          <a:off x="7255801" y="608227"/>
          <a:ext cx="848431" cy="848431"/>
        </a:xfrm>
        <a:prstGeom prst="ellipse">
          <a:avLst/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accent5">
              <a:hueOff val="11606576"/>
              <a:satOff val="5128"/>
              <a:lumOff val="-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7" tIns="12700" rIns="661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4</a:t>
          </a:r>
        </a:p>
      </dsp:txBody>
      <dsp:txXfrm>
        <a:off x="7380051" y="732477"/>
        <a:ext cx="599931" cy="599931"/>
      </dsp:txXfrm>
    </dsp:sp>
    <dsp:sp modelId="{0CE7AA44-13B3-42E5-B163-5B2279DD0C5B}">
      <dsp:nvSpPr>
        <dsp:cNvPr id="0" name=""/>
        <dsp:cNvSpPr/>
      </dsp:nvSpPr>
      <dsp:spPr>
        <a:xfrm>
          <a:off x="6669979" y="3153450"/>
          <a:ext cx="2020075" cy="72"/>
        </a:xfrm>
        <a:prstGeom prst="rect">
          <a:avLst/>
        </a:prstGeom>
        <a:solidFill>
          <a:schemeClr val="accent5">
            <a:hueOff val="13541006"/>
            <a:satOff val="5983"/>
            <a:lumOff val="-6558"/>
            <a:alphaOff val="0"/>
          </a:schemeClr>
        </a:solidFill>
        <a:ln w="12700" cap="flat" cmpd="sng" algn="ctr">
          <a:solidFill>
            <a:schemeClr val="accent5">
              <a:hueOff val="13541006"/>
              <a:satOff val="5983"/>
              <a:lumOff val="-6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4DA74-01E4-4617-996E-A96E9BEBA60F}">
      <dsp:nvSpPr>
        <dsp:cNvPr id="0" name=""/>
        <dsp:cNvSpPr/>
      </dsp:nvSpPr>
      <dsp:spPr>
        <a:xfrm>
          <a:off x="8892062" y="325417"/>
          <a:ext cx="2020075" cy="2828105"/>
        </a:xfrm>
        <a:prstGeom prst="rect">
          <a:avLst/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255696"/>
              <a:satOff val="-1258"/>
              <a:lumOff val="-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93" tIns="330200" rIns="157493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err="1">
              <a:latin typeface="The Hand Black" panose="03070902030502020204" pitchFamily="66" charset="0"/>
            </a:rPr>
            <a:t>Tsjaka</a:t>
          </a:r>
          <a:r>
            <a:rPr lang="nl-BE" sz="2500" kern="1200" dirty="0">
              <a:latin typeface="The Hand Black" panose="03070902030502020204" pitchFamily="66" charset="0"/>
            </a:rPr>
            <a:t> Ronse: Schoolreis avontuuropdrachten</a:t>
          </a:r>
          <a:endParaRPr lang="en-US" sz="2500" kern="1200" dirty="0">
            <a:latin typeface="The Hand Black" panose="03070902030502020204" pitchFamily="66" charset="0"/>
          </a:endParaRPr>
        </a:p>
      </dsp:txBody>
      <dsp:txXfrm>
        <a:off x="8892062" y="1400097"/>
        <a:ext cx="2020075" cy="1696863"/>
      </dsp:txXfrm>
    </dsp:sp>
    <dsp:sp modelId="{D07E6D68-58DC-4765-88C4-41E2B5DABABD}">
      <dsp:nvSpPr>
        <dsp:cNvPr id="0" name=""/>
        <dsp:cNvSpPr/>
      </dsp:nvSpPr>
      <dsp:spPr>
        <a:xfrm>
          <a:off x="9477884" y="608227"/>
          <a:ext cx="848431" cy="848431"/>
        </a:xfrm>
        <a:prstGeom prst="ellipse">
          <a:avLst/>
        </a:prstGeom>
        <a:solidFill>
          <a:schemeClr val="accent5">
            <a:hueOff val="15475435"/>
            <a:satOff val="6837"/>
            <a:lumOff val="-7495"/>
            <a:alphaOff val="0"/>
          </a:schemeClr>
        </a:solidFill>
        <a:ln w="12700" cap="flat" cmpd="sng" algn="ctr">
          <a:solidFill>
            <a:schemeClr val="accent5">
              <a:hueOff val="15475435"/>
              <a:satOff val="6837"/>
              <a:lumOff val="-74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7" tIns="12700" rIns="661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5</a:t>
          </a:r>
        </a:p>
      </dsp:txBody>
      <dsp:txXfrm>
        <a:off x="9602134" y="732477"/>
        <a:ext cx="599931" cy="599931"/>
      </dsp:txXfrm>
    </dsp:sp>
    <dsp:sp modelId="{F49228D7-CCBD-4140-9C22-AAA79F2E1FF0}">
      <dsp:nvSpPr>
        <dsp:cNvPr id="0" name=""/>
        <dsp:cNvSpPr/>
      </dsp:nvSpPr>
      <dsp:spPr>
        <a:xfrm>
          <a:off x="8892062" y="3153450"/>
          <a:ext cx="2020075" cy="72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49:30.6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6:42:45.6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51:44.2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4:09:09.8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4:14:53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7F86-B400-4D32-8E04-86A027B964B9}" type="datetimeFigureOut">
              <a:rPr lang="nl-BE" smtClean="0"/>
              <a:t>4/10/2022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06988-A9D9-4F6D-ADBD-F5A1D340E2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3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Titels =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serif</a:t>
            </a:r>
            <a:r>
              <a:rPr lang="nl-BE" dirty="0"/>
              <a:t> hand black kop  / tekst = The hand black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06988-A9D9-4F6D-ADBD-F5A1D340E2C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8BC3E-F949-446A-B12B-E34A6B0B5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136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924E01-0EDA-48A7-9E26-976DC54EC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Infoavond Vierde leerjaar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303109-A25A-4126-AAAF-6CB46DF4A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BE" sz="1800" dirty="0"/>
              <a:t>2022-2023</a:t>
            </a:r>
          </a:p>
          <a:p>
            <a:pPr algn="ctr">
              <a:lnSpc>
                <a:spcPct val="100000"/>
              </a:lnSpc>
            </a:pPr>
            <a:r>
              <a:rPr lang="nl-BE" sz="1800" dirty="0"/>
              <a:t>Hartencollege Basisonderwijs</a:t>
            </a:r>
          </a:p>
          <a:p>
            <a:pPr algn="ctr">
              <a:lnSpc>
                <a:spcPct val="100000"/>
              </a:lnSpc>
            </a:pPr>
            <a:r>
              <a:rPr lang="nl-BE" sz="1800" dirty="0" err="1"/>
              <a:t>Aspelare</a:t>
            </a:r>
            <a:endParaRPr lang="nl-BE" sz="18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5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9A3FC5-504F-4048-9F28-973FAFA0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BE" sz="5600"/>
              <a:t>Spelling – Taalkanjers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BA213"/>
          </a:solidFill>
          <a:ln w="38100" cap="rnd">
            <a:solidFill>
              <a:srgbClr val="FBA21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AC521-DF64-4199-986C-4BA80183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Volgt de thema’s van taal, zelfde manier van werken</a:t>
            </a:r>
          </a:p>
          <a:p>
            <a:r>
              <a:rPr lang="nl-BE" dirty="0">
                <a:latin typeface="The Hand Black" panose="03070902030502020204" pitchFamily="66" charset="0"/>
              </a:rPr>
              <a:t>Na 3 lessen volgt herhalingsles 1 + tussendictee</a:t>
            </a:r>
          </a:p>
          <a:p>
            <a:r>
              <a:rPr lang="nl-BE" dirty="0">
                <a:latin typeface="The Hand Black" panose="03070902030502020204" pitchFamily="66" charset="0"/>
              </a:rPr>
              <a:t> Na 6 lessen volgt herhalingsles 2 + dictee</a:t>
            </a:r>
          </a:p>
          <a:p>
            <a:r>
              <a:rPr lang="nl-BE" dirty="0">
                <a:latin typeface="The Hand Black" panose="03070902030502020204" pitchFamily="66" charset="0"/>
              </a:rPr>
              <a:t>Op het einde van het thema volgt dan een toets die aangekondigd wordt met een </a:t>
            </a:r>
            <a:r>
              <a:rPr lang="nl-BE" dirty="0" err="1">
                <a:latin typeface="The Hand Black" panose="03070902030502020204" pitchFamily="66" charset="0"/>
              </a:rPr>
              <a:t>toetswijzer</a:t>
            </a:r>
            <a:endParaRPr lang="nl-BE" dirty="0">
              <a:latin typeface="The Hand Black" panose="030709020305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9FA114EC-5485-44D6-9B78-4C03BA681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5480" b="15479"/>
          <a:stretch/>
        </p:blipFill>
        <p:spPr bwMode="auto">
          <a:xfrm>
            <a:off x="6099048" y="707754"/>
            <a:ext cx="5458968" cy="54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FEF73-DE24-29C0-1484-1B7050DA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nl-BE" sz="6600" dirty="0">
                <a:solidFill>
                  <a:srgbClr val="FFFFFF"/>
                </a:solidFill>
              </a:rPr>
              <a:t>Spelling – Studeren en huistaken</a:t>
            </a:r>
          </a:p>
        </p:txBody>
      </p:sp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8E708B4F-B918-C7EC-FF68-606EE232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nl-BE" sz="2600" dirty="0">
                <a:latin typeface="The Hand Black" panose="03070902030502020204" pitchFamily="66" charset="0"/>
              </a:rPr>
              <a:t>Als huistaak telkens een les eerst nakijken </a:t>
            </a:r>
          </a:p>
          <a:p>
            <a:pPr marL="0" indent="0">
              <a:buNone/>
            </a:pPr>
            <a:r>
              <a:rPr lang="nl-BE" sz="2600" dirty="0">
                <a:latin typeface="The Hand Black" panose="03070902030502020204" pitchFamily="66" charset="0"/>
              </a:rPr>
              <a:t>  = filmpje + onthoudkader grondig bekijken</a:t>
            </a:r>
          </a:p>
          <a:p>
            <a:pPr marL="0" indent="0">
              <a:buNone/>
            </a:pPr>
            <a:r>
              <a:rPr lang="nl-BE" sz="2600" dirty="0">
                <a:latin typeface="The Hand Black" panose="03070902030502020204" pitchFamily="66" charset="0"/>
              </a:rPr>
              <a:t>     oefeningen nakijken</a:t>
            </a:r>
          </a:p>
          <a:p>
            <a:pPr marL="0" indent="0">
              <a:buNone/>
            </a:pPr>
            <a:r>
              <a:rPr lang="nl-BE" sz="2600" dirty="0">
                <a:latin typeface="The Hand Black" panose="03070902030502020204" pitchFamily="66" charset="0"/>
              </a:rPr>
              <a:t>     flitsdictee verbeteren</a:t>
            </a:r>
          </a:p>
          <a:p>
            <a:pPr marL="0" indent="0">
              <a:buNone/>
            </a:pPr>
            <a:r>
              <a:rPr lang="nl-BE" sz="2600" dirty="0">
                <a:latin typeface="The Hand Black" panose="03070902030502020204" pitchFamily="66" charset="0"/>
              </a:rPr>
              <a:t> &amp; De herhalingsoefening van deze les maken (meestal groene oef.)</a:t>
            </a:r>
          </a:p>
          <a:p>
            <a:r>
              <a:rPr lang="nl-BE" sz="2600" dirty="0">
                <a:latin typeface="The Hand Black" panose="03070902030502020204" pitchFamily="66" charset="0"/>
              </a:rPr>
              <a:t>Na 3 lessen (les 1-2-3 en les 4-5-6) volgt een tussendictee </a:t>
            </a:r>
            <a:r>
              <a:rPr lang="nl-BE" sz="2600" dirty="0">
                <a:latin typeface="The Hand Black" panose="03070902030502020204" pitchFamily="66" charset="0"/>
                <a:sym typeface="Wingdings" panose="05000000000000000000" pitchFamily="2" charset="2"/>
              </a:rPr>
              <a:t> hiervoor de 3 lessen nakijken + een huistakenblad</a:t>
            </a:r>
          </a:p>
          <a:p>
            <a:r>
              <a:rPr lang="nl-BE" sz="2600" dirty="0">
                <a:latin typeface="The Hand Black" panose="03070902030502020204" pitchFamily="66" charset="0"/>
                <a:sym typeface="Wingdings" panose="05000000000000000000" pitchFamily="2" charset="2"/>
              </a:rPr>
              <a:t>Na 6 lessen is het volledige thema klaar  toets + </a:t>
            </a:r>
            <a:r>
              <a:rPr lang="nl-BE" sz="2600" dirty="0" err="1">
                <a:latin typeface="The Hand Black" panose="03070902030502020204" pitchFamily="66" charset="0"/>
                <a:sym typeface="Wingdings" panose="05000000000000000000" pitchFamily="2" charset="2"/>
              </a:rPr>
              <a:t>toetswijzer</a:t>
            </a:r>
            <a:endParaRPr lang="nl-BE" sz="2600" dirty="0">
              <a:latin typeface="The Hand Black" panose="03070902030502020204" pitchFamily="66" charset="0"/>
              <a:sym typeface="Wingdings" panose="05000000000000000000" pitchFamily="2" charset="2"/>
            </a:endParaRPr>
          </a:p>
          <a:p>
            <a:endParaRPr lang="nl-BE" sz="2600" dirty="0">
              <a:latin typeface="The Hand Black" panose="03070902030502020204" pitchFamily="66" charset="0"/>
            </a:endParaRPr>
          </a:p>
          <a:p>
            <a:pPr marL="0" indent="0">
              <a:buNone/>
            </a:pPr>
            <a:r>
              <a:rPr lang="nl-BE" sz="2600" dirty="0">
                <a:latin typeface="The Hand Black" panose="03070902030502020204" pitchFamily="66" charset="0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986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AAEA7-F3ED-46B9-B77E-F3DA0BDD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nl-BE" sz="5600" dirty="0" err="1"/>
              <a:t>Scoodle</a:t>
            </a:r>
            <a:r>
              <a:rPr lang="nl-BE" sz="5600" dirty="0"/>
              <a:t> Play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2100"/>
          </a:solidFill>
          <a:ln w="38100" cap="rnd">
            <a:solidFill>
              <a:srgbClr val="FF210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5D9EF-1175-4335-8F5D-9EAD7D05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Online oefenplatform Wiskanjers en Taalkanjers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Taken klaargezet door </a:t>
            </a:r>
            <a:r>
              <a:rPr lang="nl-BE" dirty="0" err="1">
                <a:latin typeface="The Hand Black" panose="03070902030502020204" pitchFamily="66" charset="0"/>
              </a:rPr>
              <a:t>lkr</a:t>
            </a:r>
            <a:r>
              <a:rPr lang="nl-BE" dirty="0">
                <a:latin typeface="The Hand Black" panose="03070902030502020204" pitchFamily="66" charset="0"/>
              </a:rPr>
              <a:t>, meestal op vrijdag, 1 week de tijd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Ook mogelijkheid tot zelfstandig oefenen (interessant voor toetsen)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Heel motiverend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Inloggegevens volgen later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0">
            <a:extLst>
              <a:ext uri="{FF2B5EF4-FFF2-40B4-BE49-F238E27FC236}">
                <a16:creationId xmlns:a16="http://schemas.microsoft.com/office/drawing/2014/main" id="{CE1356C5-7CB3-4193-BCC8-076F08B5B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038" y="640080"/>
            <a:ext cx="383476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050975-60B8-4C4A-B340-A279BCEB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Godsdienst – Tuin van 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CF345-790A-4696-8C53-7FA211B5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The Hand Black" panose="03070902030502020204" pitchFamily="66" charset="0"/>
              </a:rPr>
              <a:t>Thema’s </a:t>
            </a:r>
            <a:r>
              <a:rPr lang="en-US" dirty="0" err="1">
                <a:latin typeface="The Hand Black" panose="03070902030502020204" pitchFamily="66" charset="0"/>
              </a:rPr>
              <a:t>bij</a:t>
            </a:r>
            <a:r>
              <a:rPr lang="en-US" dirty="0">
                <a:latin typeface="The Hand Black" panose="03070902030502020204" pitchFamily="66" charset="0"/>
              </a:rPr>
              <a:t> de </a:t>
            </a:r>
            <a:r>
              <a:rPr lang="en-US" dirty="0" err="1">
                <a:latin typeface="The Hand Black" panose="03070902030502020204" pitchFamily="66" charset="0"/>
              </a:rPr>
              <a:t>tijd</a:t>
            </a:r>
            <a:r>
              <a:rPr lang="en-US" dirty="0">
                <a:latin typeface="The Hand Black" panose="03070902030502020204" pitchFamily="66" charset="0"/>
              </a:rPr>
              <a:t> van het </a:t>
            </a:r>
            <a:r>
              <a:rPr lang="en-US" dirty="0" err="1">
                <a:latin typeface="The Hand Black" panose="03070902030502020204" pitchFamily="66" charset="0"/>
              </a:rPr>
              <a:t>jaar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en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andere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relevante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thema’s</a:t>
            </a:r>
            <a:endParaRPr lang="en-US" dirty="0">
              <a:latin typeface="The Hand Black" panose="03070902030502020204" pitchFamily="66" charset="0"/>
            </a:endParaRPr>
          </a:p>
          <a:p>
            <a:r>
              <a:rPr lang="en-US" dirty="0" err="1">
                <a:latin typeface="The Hand Black" panose="03070902030502020204" pitchFamily="66" charset="0"/>
              </a:rPr>
              <a:t>Toetsen</a:t>
            </a:r>
            <a:r>
              <a:rPr lang="en-US" dirty="0">
                <a:latin typeface="The Hand Black" panose="03070902030502020204" pitchFamily="66" charset="0"/>
              </a:rPr>
              <a:t>: </a:t>
            </a:r>
            <a:r>
              <a:rPr lang="en-US" dirty="0" err="1">
                <a:latin typeface="The Hand Black" panose="03070902030502020204" pitchFamily="66" charset="0"/>
              </a:rPr>
              <a:t>blad</a:t>
            </a:r>
            <a:r>
              <a:rPr lang="en-US" dirty="0">
                <a:latin typeface="The Hand Black" panose="03070902030502020204" pitchFamily="66" charset="0"/>
              </a:rPr>
              <a:t> met </a:t>
            </a:r>
            <a:r>
              <a:rPr lang="en-US" dirty="0" err="1">
                <a:latin typeface="The Hand Black" panose="03070902030502020204" pitchFamily="66" charset="0"/>
              </a:rPr>
              <a:t>te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kennen</a:t>
            </a:r>
            <a:r>
              <a:rPr lang="en-US" dirty="0">
                <a:latin typeface="The Hand Black" panose="03070902030502020204" pitchFamily="66" charset="0"/>
              </a:rPr>
              <a:t> </a:t>
            </a:r>
            <a:r>
              <a:rPr lang="en-US" dirty="0" err="1">
                <a:latin typeface="The Hand Black" panose="03070902030502020204" pitchFamily="66" charset="0"/>
              </a:rPr>
              <a:t>leerstof</a:t>
            </a:r>
            <a:endParaRPr lang="en-US" dirty="0">
              <a:latin typeface="The Hand Black" panose="03070902030502020204" pitchFamily="66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EE42D"/>
          </a:solidFill>
          <a:ln w="38100" cap="rnd">
            <a:solidFill>
              <a:srgbClr val="DEE42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Afbeeldingsresultaat voor tuin van heden 4">
            <a:extLst>
              <a:ext uri="{FF2B5EF4-FFF2-40B4-BE49-F238E27FC236}">
                <a16:creationId xmlns:a16="http://schemas.microsoft.com/office/drawing/2014/main" id="{F0C29792-3516-45F2-A00A-DB51F054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/>
        </p:blipFill>
        <p:spPr bwMode="auto"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7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97FB47-5A86-462C-9FA7-9F7A2957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6600"/>
              <a:t>Wereldoriëntatie - Mundo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79D0D"/>
          </a:solidFill>
          <a:ln w="38100" cap="rnd">
            <a:solidFill>
              <a:srgbClr val="F79D0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91CB9-37BE-49CC-961A-863BF9B6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9 focusthema’s, telkens een werkkatern</a:t>
            </a:r>
          </a:p>
          <a:p>
            <a:r>
              <a:rPr lang="nl-BE" dirty="0">
                <a:latin typeface="The Hand Black" panose="03070902030502020204" pitchFamily="66" charset="0"/>
              </a:rPr>
              <a:t>Bronnenboek</a:t>
            </a:r>
          </a:p>
          <a:p>
            <a:r>
              <a:rPr lang="nl-BE" dirty="0">
                <a:latin typeface="The Hand Black" panose="03070902030502020204" pitchFamily="66" charset="0"/>
              </a:rPr>
              <a:t>2 soorten toetsen: Gesloten boek en open boek</a:t>
            </a:r>
          </a:p>
          <a:p>
            <a:r>
              <a:rPr lang="nl-BE" dirty="0">
                <a:latin typeface="The Hand Black" panose="03070902030502020204" pitchFamily="66" charset="0"/>
              </a:rPr>
              <a:t>Studiewijzer = laatste blad werkkatern, maar bij de eerste thema’s een extra blad ter verduidelijking</a:t>
            </a:r>
          </a:p>
        </p:txBody>
      </p:sp>
      <p:pic>
        <p:nvPicPr>
          <p:cNvPr id="4" name="Picture 2" descr="Afbeeldingsresultaat voor mundo 4">
            <a:extLst>
              <a:ext uri="{FF2B5EF4-FFF2-40B4-BE49-F238E27FC236}">
                <a16:creationId xmlns:a16="http://schemas.microsoft.com/office/drawing/2014/main" id="{FBAFFA7B-5614-4F0E-A05D-D3A810D2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r="2" b="2240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1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205AF7-39FD-48A0-9CD3-91EDDBA2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BE" sz="6000"/>
              <a:t>Andere leergebieden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C8527E7-8E46-4814-944F-C3F2B6807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736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24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6934BA-9072-446A-8E0B-791B01A8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Agenda - Leerwijzer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F9FF2B"/>
          </a:solidFill>
          <a:ln w="34925">
            <a:solidFill>
              <a:srgbClr val="F9FF2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2910C-AB89-41E3-A066-D6199A49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3260035"/>
            <a:ext cx="6894576" cy="3485860"/>
          </a:xfrm>
        </p:spPr>
        <p:txBody>
          <a:bodyPr anchor="ctr">
            <a:normAutofit fontScale="92500" lnSpcReduction="10000"/>
          </a:bodyPr>
          <a:lstStyle/>
          <a:p>
            <a:r>
              <a:rPr lang="nl-BE" sz="3000" dirty="0">
                <a:latin typeface="The Hand Black" panose="03070902030502020204" pitchFamily="66" charset="0"/>
              </a:rPr>
              <a:t>Leren plannen</a:t>
            </a:r>
          </a:p>
          <a:p>
            <a:r>
              <a:rPr lang="nl-BE" sz="3000" dirty="0">
                <a:latin typeface="The Hand Black" panose="03070902030502020204" pitchFamily="66" charset="0"/>
              </a:rPr>
              <a:t>Weekoverzicht</a:t>
            </a:r>
          </a:p>
          <a:p>
            <a:r>
              <a:rPr lang="nl-BE" sz="3000" dirty="0">
                <a:latin typeface="The Hand Black" panose="03070902030502020204" pitchFamily="66" charset="0"/>
              </a:rPr>
              <a:t>Ook actualiteit en kaarten van België, Europa en de wereld</a:t>
            </a:r>
          </a:p>
          <a:p>
            <a:r>
              <a:rPr lang="nl-BE" sz="3000" dirty="0">
                <a:latin typeface="The Hand Black" panose="03070902030502020204" pitchFamily="66" charset="0"/>
              </a:rPr>
              <a:t>Graag ook als ouder nakijken</a:t>
            </a:r>
          </a:p>
          <a:p>
            <a:r>
              <a:rPr lang="nl-BE" sz="3000" dirty="0">
                <a:latin typeface="The Hand Black" panose="03070902030502020204" pitchFamily="66" charset="0"/>
              </a:rPr>
              <a:t>Huiswerk niet gemaakt: speeltijd</a:t>
            </a:r>
          </a:p>
          <a:p>
            <a:r>
              <a:rPr lang="nl-BE" sz="3000" dirty="0">
                <a:latin typeface="The Hand Black" panose="03070902030502020204" pitchFamily="66" charset="0"/>
              </a:rPr>
              <a:t>Huiswerk 3 x niet gemaakt: extra werk</a:t>
            </a:r>
          </a:p>
          <a:p>
            <a:endParaRPr lang="nl-BE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1030" name="Picture 6" descr="LeerWijzer 4de leerjaar 2021-2022">
            <a:extLst>
              <a:ext uri="{FF2B5EF4-FFF2-40B4-BE49-F238E27FC236}">
                <a16:creationId xmlns:a16="http://schemas.microsoft.com/office/drawing/2014/main" id="{42D754DD-B08E-4998-B06F-0F196D90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021" y="320040"/>
            <a:ext cx="2409231" cy="34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erWijzer">
            <a:extLst>
              <a:ext uri="{FF2B5EF4-FFF2-40B4-BE49-F238E27FC236}">
                <a16:creationId xmlns:a16="http://schemas.microsoft.com/office/drawing/2014/main" id="{199F39C4-063F-4C6C-ABBE-8FDC5997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218" y="112105"/>
            <a:ext cx="4290921" cy="3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DE6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300D23-5B90-4B4F-ABB6-4BFD366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nl-BE" sz="6000">
                <a:solidFill>
                  <a:srgbClr val="FFFFFF"/>
                </a:solidFill>
              </a:rPr>
              <a:t>Lichamelijke opvoeding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7C812-BC93-434E-BD0C-1D483B56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192" y="3578087"/>
            <a:ext cx="5452872" cy="263644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Meester Jonas: turnleraar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Dinsdag eerste lesuur namiddag + donderdag eerste lesuur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Turnzakje met sportschoenen, zwarte short en turnt-shirt </a:t>
            </a:r>
            <a:r>
              <a:rPr lang="nl-BE" dirty="0">
                <a:latin typeface="The Hand Black" panose="03070902030502020204" pitchFamily="66" charset="0"/>
                <a:sym typeface="Wingdings" panose="05000000000000000000" pitchFamily="2" charset="2"/>
              </a:rPr>
              <a:t> alles naamtekenen</a:t>
            </a:r>
            <a:endParaRPr lang="nl-BE" dirty="0">
              <a:latin typeface="The Hand Black" panose="03070902030502020204" pitchFamily="66" charset="0"/>
            </a:endParaRPr>
          </a:p>
          <a:p>
            <a:pPr>
              <a:lnSpc>
                <a:spcPct val="100000"/>
              </a:lnSpc>
            </a:pPr>
            <a:r>
              <a:rPr lang="nl-BE" dirty="0">
                <a:latin typeface="The Hand Black" panose="03070902030502020204" pitchFamily="66" charset="0"/>
              </a:rPr>
              <a:t>Zwemmen periode november – januari op maandagnamiddag (zie kalender)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C822464-4E06-4134-8039-DE705271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43466"/>
            <a:ext cx="3912705" cy="2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895F60-7BBD-4914-A38D-74F9FD49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nl-BE" sz="7200"/>
              <a:t>Toetsen en dagelijks werk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D320369-6011-4DED-BB87-D0B1F97C4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94145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2C0F4-4827-45CF-8AEA-C5180C6A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BE" sz="7200"/>
              <a:t>Kieslades</a:t>
            </a:r>
          </a:p>
        </p:txBody>
      </p:sp>
      <p:sp>
        <p:nvSpPr>
          <p:cNvPr id="12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9DDF1"/>
          </a:solidFill>
          <a:ln w="38100" cap="rnd">
            <a:solidFill>
              <a:srgbClr val="69DDF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B862A-A2C1-49CC-A786-B69928E96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Werkbladen, opdrachten, spelletjes, … bij de verschillende leergebieden (rekenspelletjes, taalspelletjes, strips, weetboeken, sudoku’s, tablet, bouwspelletjes, smartgames, woordzoekers, leesboeken, tekenopdrachten …)</a:t>
            </a:r>
          </a:p>
          <a:p>
            <a:r>
              <a:rPr lang="nl-BE" dirty="0">
                <a:latin typeface="The Hand Black" panose="03070902030502020204" pitchFamily="66" charset="0"/>
              </a:rPr>
              <a:t>Differentiatie naar tempo en interesse</a:t>
            </a:r>
          </a:p>
          <a:p>
            <a:r>
              <a:rPr lang="nl-BE" dirty="0">
                <a:latin typeface="The Hand Black" panose="03070902030502020204" pitchFamily="66" charset="0"/>
              </a:rPr>
              <a:t>Soms namiddag tijd voor vrij </a:t>
            </a:r>
          </a:p>
          <a:p>
            <a:r>
              <a:rPr lang="nl-BE" dirty="0">
                <a:latin typeface="The Hand Black" panose="03070902030502020204" pitchFamily="66" charset="0"/>
              </a:rPr>
              <a:t>Zelfstandigheid, leren </a:t>
            </a:r>
            <a:r>
              <a:rPr lang="nl-BE" dirty="0" err="1">
                <a:latin typeface="The Hand Black" panose="03070902030502020204" pitchFamily="66" charset="0"/>
              </a:rPr>
              <a:t>leren</a:t>
            </a:r>
            <a:r>
              <a:rPr lang="nl-BE" dirty="0">
                <a:latin typeface="The Hand Black" panose="03070902030502020204" pitchFamily="66" charset="0"/>
              </a:rPr>
              <a:t>, samenwerken</a:t>
            </a:r>
          </a:p>
        </p:txBody>
      </p:sp>
      <p:pic>
        <p:nvPicPr>
          <p:cNvPr id="4" name="Picture 3" descr="C:\Users\BEHEER~1\AppData\Local\Temp\Naamloos_bericht\IMG_2616.jpg">
            <a:extLst>
              <a:ext uri="{FF2B5EF4-FFF2-40B4-BE49-F238E27FC236}">
                <a16:creationId xmlns:a16="http://schemas.microsoft.com/office/drawing/2014/main" id="{FE3985F6-757C-4ECF-B846-4AFAE5137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r="1" b="16556"/>
          <a:stretch/>
        </p:blipFill>
        <p:spPr bwMode="auto">
          <a:xfrm>
            <a:off x="8156454" y="-5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HEER~1\AppData\Local\Temp\Naamloos_bericht\IMG_2614.jpg">
            <a:extLst>
              <a:ext uri="{FF2B5EF4-FFF2-40B4-BE49-F238E27FC236}">
                <a16:creationId xmlns:a16="http://schemas.microsoft.com/office/drawing/2014/main" id="{5848828A-D0CD-4185-97D9-CDCD44D85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9" r="-1" b="18225"/>
          <a:stretch/>
        </p:blipFill>
        <p:spPr bwMode="auto">
          <a:xfrm>
            <a:off x="8144356" y="4362195"/>
            <a:ext cx="4047645" cy="249581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2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A25B3-70FE-49C4-BA91-745626DD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BE" sz="6000" dirty="0"/>
              <a:t>Onze klasgroep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189F91A1-F526-435B-B3EF-1CE2B901E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521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2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BAB5E-C0D3-4C9B-A9AA-6B191A09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4800"/>
              <a:t>Verjaardagen vieren</a:t>
            </a:r>
          </a:p>
        </p:txBody>
      </p:sp>
      <p:pic>
        <p:nvPicPr>
          <p:cNvPr id="5" name="Picture 4" descr="Verjaardagsspullen op een tafel">
            <a:extLst>
              <a:ext uri="{FF2B5EF4-FFF2-40B4-BE49-F238E27FC236}">
                <a16:creationId xmlns:a16="http://schemas.microsoft.com/office/drawing/2014/main" id="{C5E99480-AE6E-4DE5-8633-6CD72EC1E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1" b="1261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D2D908"/>
          </a:solidFill>
          <a:ln w="38100" cap="rnd">
            <a:solidFill>
              <a:srgbClr val="D2D90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16172-3099-4EA0-BF94-E74AB7C5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150" y="4419930"/>
            <a:ext cx="6897626" cy="2259166"/>
          </a:xfrm>
        </p:spPr>
        <p:txBody>
          <a:bodyPr anchor="ctr"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Een dagje in de kijker staan!</a:t>
            </a:r>
          </a:p>
          <a:p>
            <a:pPr marL="0" indent="0">
              <a:buNone/>
            </a:pPr>
            <a:r>
              <a:rPr lang="nl-BE" dirty="0" err="1">
                <a:latin typeface="The Hand Black" panose="03070902030502020204" pitchFamily="66" charset="0"/>
              </a:rPr>
              <a:t>Verjaardagsvlag</a:t>
            </a:r>
            <a:r>
              <a:rPr lang="nl-BE" dirty="0">
                <a:latin typeface="The Hand Black" panose="03070902030502020204" pitchFamily="66" charset="0"/>
              </a:rPr>
              <a:t> uithangen, </a:t>
            </a:r>
            <a:r>
              <a:rPr lang="nl-BE" dirty="0" err="1">
                <a:latin typeface="The Hand Black" panose="03070902030502020204" pitchFamily="66" charset="0"/>
              </a:rPr>
              <a:t>verjaardagsstoel</a:t>
            </a:r>
            <a:r>
              <a:rPr lang="nl-BE" dirty="0">
                <a:latin typeface="The Hand Black" panose="03070902030502020204" pitchFamily="66" charset="0"/>
              </a:rPr>
              <a:t>, kaartje, taart online versieren, liedje zingen, cadeautje kiezen</a:t>
            </a:r>
          </a:p>
          <a:p>
            <a:r>
              <a:rPr lang="nl-BE" dirty="0">
                <a:latin typeface="The Hand Black" panose="03070902030502020204" pitchFamily="66" charset="0"/>
              </a:rPr>
              <a:t>Traktatie mag (vrijblijvend), maar geen drank in grote flessen aub</a:t>
            </a:r>
          </a:p>
        </p:txBody>
      </p:sp>
    </p:spTree>
    <p:extLst>
      <p:ext uri="{BB962C8B-B14F-4D97-AF65-F5344CB8AC3E}">
        <p14:creationId xmlns:p14="http://schemas.microsoft.com/office/powerpoint/2010/main" val="188867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AB47E2-74A0-4339-B9FF-6930FCB7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nl-BE" sz="7200"/>
              <a:t>Uitstappen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6109D25-1816-4628-9F6C-CE9C58665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72425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39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C4B1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2569C3-D5F7-4236-8779-999B273B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>
                <a:solidFill>
                  <a:srgbClr val="FFFFFF"/>
                </a:solidFill>
              </a:rPr>
              <a:t>Hopend op een fijn schooljaar!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C4B1E"/>
          </a:solidFill>
          <a:ln w="38100" cap="rnd">
            <a:solidFill>
              <a:srgbClr val="DC4B1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381994B7-E768-2D30-F3FA-4CD25F59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4" r="2352" b="2591"/>
          <a:stretch/>
        </p:blipFill>
        <p:spPr>
          <a:xfrm rot="5400000">
            <a:off x="-5706" y="988206"/>
            <a:ext cx="6850022" cy="48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binnen, muur, rommelig&#10;&#10;Automatisch gegenereerde beschrijving">
            <a:extLst>
              <a:ext uri="{FF2B5EF4-FFF2-40B4-BE49-F238E27FC236}">
                <a16:creationId xmlns:a16="http://schemas.microsoft.com/office/drawing/2014/main" id="{5C0A5F83-2058-C2F0-D44B-E4DFCB93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45D010-5449-4AAC-A3BE-6069FF8F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BE" sz="7200"/>
              <a:t>Wiskunde - Wiskanjers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E9539"/>
          </a:solidFill>
          <a:ln w="38100" cap="rnd">
            <a:solidFill>
              <a:srgbClr val="CE953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7621D342-ACF2-4F21-B4CE-C4DC5F89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Ervaringsgericht, veel herhaling</a:t>
            </a:r>
          </a:p>
          <a:p>
            <a:r>
              <a:rPr lang="nl-BE" dirty="0">
                <a:latin typeface="The Hand Black" panose="03070902030502020204" pitchFamily="66" charset="0"/>
              </a:rPr>
              <a:t>9 blokken, 9 werkboeken</a:t>
            </a:r>
          </a:p>
          <a:p>
            <a:r>
              <a:rPr lang="nl-BE" dirty="0">
                <a:latin typeface="The Hand Black" panose="03070902030502020204" pitchFamily="66" charset="0"/>
              </a:rPr>
              <a:t>Startlessen (S) = selectie van de </a:t>
            </a:r>
            <a:r>
              <a:rPr lang="nl-BE" dirty="0" err="1">
                <a:latin typeface="The Hand Black" panose="03070902030502020204" pitchFamily="66" charset="0"/>
              </a:rPr>
              <a:t>lkr</a:t>
            </a:r>
            <a:r>
              <a:rPr lang="nl-BE" dirty="0">
                <a:latin typeface="The Hand Black" panose="03070902030502020204" pitchFamily="66" charset="0"/>
              </a:rPr>
              <a:t>!</a:t>
            </a:r>
          </a:p>
          <a:p>
            <a:r>
              <a:rPr lang="nl-BE" dirty="0">
                <a:latin typeface="The Hand Black" panose="03070902030502020204" pitchFamily="66" charset="0"/>
              </a:rPr>
              <a:t>Differentiatie = werken op maat van uw kind</a:t>
            </a:r>
          </a:p>
          <a:p>
            <a:pPr marL="0" indent="0">
              <a:buNone/>
            </a:pPr>
            <a:r>
              <a:rPr lang="nl-BE" dirty="0">
                <a:latin typeface="The Hand Black" panose="03070902030502020204" pitchFamily="66" charset="0"/>
                <a:sym typeface="Wingdings" panose="05000000000000000000" pitchFamily="2" charset="2"/>
              </a:rPr>
              <a:t> Niet iedereen gaat alle oefeningen of dezelfde oefeningen maken</a:t>
            </a:r>
            <a:endParaRPr lang="nl-BE" dirty="0">
              <a:latin typeface="The Hand Black" panose="03070902030502020204" pitchFamily="66" charset="0"/>
            </a:endParaRPr>
          </a:p>
        </p:txBody>
      </p:sp>
      <p:pic>
        <p:nvPicPr>
          <p:cNvPr id="16" name="Afbeelding 13" descr="De Wiskanjers 4 - Werkboek Blok 1 by Uitgeverij Plantyn - issuu">
            <a:extLst>
              <a:ext uri="{FF2B5EF4-FFF2-40B4-BE49-F238E27FC236}">
                <a16:creationId xmlns:a16="http://schemas.microsoft.com/office/drawing/2014/main" id="{2FFC998B-D32D-468A-AA13-EB2536F77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5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31A6C-18F6-4F09-A45D-39CCE104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Differentiatie bij wiskanjers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D7BC88-BC69-4275-81FD-2307BA1C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124"/>
            <a:ext cx="10515600" cy="4251960"/>
          </a:xfrm>
        </p:spPr>
        <p:txBody>
          <a:bodyPr/>
          <a:lstStyle/>
          <a:p>
            <a:r>
              <a:rPr lang="nl-BE" dirty="0">
                <a:latin typeface="The Hand Black" panose="03070902030502020204" pitchFamily="66" charset="0"/>
              </a:rPr>
              <a:t>De vorm rond het </a:t>
            </a:r>
            <a:r>
              <a:rPr lang="nl-BE" dirty="0" err="1">
                <a:latin typeface="The Hand Black" panose="03070902030502020204" pitchFamily="66" charset="0"/>
              </a:rPr>
              <a:t>oefeningnummer</a:t>
            </a:r>
            <a:r>
              <a:rPr lang="nl-BE" dirty="0">
                <a:latin typeface="The Hand Black" panose="03070902030502020204" pitchFamily="66" charset="0"/>
              </a:rPr>
              <a:t> bepaalt de differentiatie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1D2CB6-644A-4CBE-9346-5F391F77B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31271" b="45115"/>
          <a:stretch/>
        </p:blipFill>
        <p:spPr bwMode="auto">
          <a:xfrm>
            <a:off x="3378200" y="2610427"/>
            <a:ext cx="2616355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7F1063A-4FE4-4DA4-9BAF-D6344745CD55}"/>
              </a:ext>
            </a:extLst>
          </p:cNvPr>
          <p:cNvPicPr/>
          <p:nvPr/>
        </p:nvPicPr>
        <p:blipFill rotWithShape="1">
          <a:blip r:embed="rId3"/>
          <a:srcRect l="22322" t="12206" r="54729" b="67423"/>
          <a:stretch/>
        </p:blipFill>
        <p:spPr bwMode="auto">
          <a:xfrm>
            <a:off x="4330173" y="3543300"/>
            <a:ext cx="2670630" cy="142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A67164-A2FD-47FD-A247-9773B21775B6}"/>
              </a:ext>
            </a:extLst>
          </p:cNvPr>
          <p:cNvPicPr/>
          <p:nvPr/>
        </p:nvPicPr>
        <p:blipFill rotWithShape="1">
          <a:blip r:embed="rId3"/>
          <a:srcRect l="21992" t="41764" r="52292" b="33307"/>
          <a:stretch/>
        </p:blipFill>
        <p:spPr bwMode="auto">
          <a:xfrm>
            <a:off x="5046423" y="4477616"/>
            <a:ext cx="2670630" cy="148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555CCF-4D10-43D9-88BD-129E74B8117E}"/>
              </a:ext>
            </a:extLst>
          </p:cNvPr>
          <p:cNvPicPr/>
          <p:nvPr/>
        </p:nvPicPr>
        <p:blipFill rotWithShape="1">
          <a:blip r:embed="rId4"/>
          <a:srcRect l="21000" t="60000" r="54773" b="17647"/>
          <a:stretch/>
        </p:blipFill>
        <p:spPr bwMode="auto">
          <a:xfrm>
            <a:off x="5665488" y="5277829"/>
            <a:ext cx="2763827" cy="148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1DE2EED9-EC05-477B-86EB-E1275FE58D44}"/>
              </a:ext>
            </a:extLst>
          </p:cNvPr>
          <p:cNvSpPr/>
          <p:nvPr/>
        </p:nvSpPr>
        <p:spPr>
          <a:xfrm>
            <a:off x="924791" y="2493818"/>
            <a:ext cx="2453409" cy="1049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Hand Black" panose="03070902030502020204" pitchFamily="66" charset="0"/>
              </a:rPr>
              <a:t>Motiverende aanzet voor iedereen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8E06428E-A1CC-469B-81E1-070A2CE6693F}"/>
              </a:ext>
            </a:extLst>
          </p:cNvPr>
          <p:cNvSpPr/>
          <p:nvPr/>
        </p:nvSpPr>
        <p:spPr>
          <a:xfrm>
            <a:off x="1655185" y="3330286"/>
            <a:ext cx="2453409" cy="1049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Hand Black" panose="03070902030502020204" pitchFamily="66" charset="0"/>
              </a:rPr>
              <a:t>Aanloopoefeningen, nog even herhalen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5BC813AF-4E65-4F0D-87BB-542F475491BE}"/>
              </a:ext>
            </a:extLst>
          </p:cNvPr>
          <p:cNvSpPr/>
          <p:nvPr/>
        </p:nvSpPr>
        <p:spPr>
          <a:xfrm>
            <a:off x="2113626" y="4199488"/>
            <a:ext cx="2453409" cy="1049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Hand Black" panose="03070902030502020204" pitchFamily="66" charset="0"/>
              </a:rPr>
              <a:t>Kernoefeningen voor iedereen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E7E75BD8-6376-4307-8359-07A2063994CF}"/>
              </a:ext>
            </a:extLst>
          </p:cNvPr>
          <p:cNvSpPr/>
          <p:nvPr/>
        </p:nvSpPr>
        <p:spPr>
          <a:xfrm>
            <a:off x="2705295" y="5152182"/>
            <a:ext cx="2453409" cy="1049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Hand Black" panose="03070902030502020204" pitchFamily="66" charset="0"/>
              </a:rPr>
              <a:t>Uitdagingsoefeningen, wat dieper nadenken</a:t>
            </a:r>
          </a:p>
        </p:txBody>
      </p:sp>
    </p:spTree>
    <p:extLst>
      <p:ext uri="{BB962C8B-B14F-4D97-AF65-F5344CB8AC3E}">
        <p14:creationId xmlns:p14="http://schemas.microsoft.com/office/powerpoint/2010/main" val="26382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BBCD4-D965-41A7-828A-061731CC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6100"/>
              <a:t>Herhalingslessen Wiskanjers</a:t>
            </a:r>
          </a:p>
        </p:txBody>
      </p:sp>
      <p:sp>
        <p:nvSpPr>
          <p:cNvPr id="17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DF92A"/>
          </a:solidFill>
          <a:ln w="38100" cap="rnd">
            <a:solidFill>
              <a:srgbClr val="FDF92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411D9-73E6-4AF8-8E0C-114E0FC6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Reflectiemoment bij belangrijke oefeningen: pijltje aanduiden</a:t>
            </a:r>
          </a:p>
          <a:p>
            <a:r>
              <a:rPr lang="nl-BE" dirty="0">
                <a:latin typeface="The Hand Black" panose="03070902030502020204" pitchFamily="66" charset="0"/>
              </a:rPr>
              <a:t>Weerpijl (groen) = Ik kan dit beter nog eens opnieuw oefenen</a:t>
            </a:r>
          </a:p>
          <a:p>
            <a:r>
              <a:rPr lang="nl-BE" dirty="0" err="1">
                <a:latin typeface="The Hand Black" panose="03070902030502020204" pitchFamily="66" charset="0"/>
              </a:rPr>
              <a:t>Meerpijl</a:t>
            </a:r>
            <a:r>
              <a:rPr lang="nl-BE" dirty="0">
                <a:latin typeface="The Hand Black" panose="03070902030502020204" pitchFamily="66" charset="0"/>
              </a:rPr>
              <a:t> (blauw) = Ik kan van deze oefeningen een moeilijkere oefening aan</a:t>
            </a:r>
          </a:p>
          <a:p>
            <a:r>
              <a:rPr lang="nl-BE" dirty="0">
                <a:latin typeface="The Hand Black" panose="03070902030502020204" pitchFamily="66" charset="0"/>
              </a:rPr>
              <a:t>Juf controleert reflectie en stuurt bij indien nodig bij het aanduiden hiervan in de flap</a:t>
            </a:r>
          </a:p>
          <a:p>
            <a:r>
              <a:rPr lang="nl-BE" dirty="0">
                <a:latin typeface="The Hand Black" panose="03070902030502020204" pitchFamily="66" charset="0"/>
              </a:rPr>
              <a:t>Aan de hand hiervan maken we de herhalingsoefeningen na 5 lessen</a:t>
            </a:r>
          </a:p>
          <a:p>
            <a:r>
              <a:rPr lang="nl-BE" dirty="0">
                <a:latin typeface="The Hand Black" panose="03070902030502020204" pitchFamily="66" charset="0"/>
              </a:rPr>
              <a:t>Blad parate kennis (10 min.): niet op rapport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A1B3D6-2560-4680-ADCA-7263FA2F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35294" r="22781" b="35883"/>
          <a:stretch>
            <a:fillRect/>
          </a:stretch>
        </p:blipFill>
        <p:spPr bwMode="auto">
          <a:xfrm>
            <a:off x="6810292" y="2478362"/>
            <a:ext cx="5039224" cy="14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1C7D4BCA-2620-432C-8EE0-B7937AFA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7" t="16470" r="7072" b="13823"/>
          <a:stretch>
            <a:fillRect/>
          </a:stretch>
        </p:blipFill>
        <p:spPr bwMode="auto">
          <a:xfrm>
            <a:off x="8754506" y="4014215"/>
            <a:ext cx="1890303" cy="2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AD4A555-324F-436E-922C-76BC51C1F9EA}"/>
              </a:ext>
            </a:extLst>
          </p:cNvPr>
          <p:cNvSpPr/>
          <p:nvPr/>
        </p:nvSpPr>
        <p:spPr>
          <a:xfrm>
            <a:off x="10948813" y="2864456"/>
            <a:ext cx="1206213" cy="114975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87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F36E7E-DC59-44A5-BF11-7F247069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6100"/>
              <a:t>Wiskunde: Studeren en huistaken</a:t>
            </a:r>
          </a:p>
        </p:txBody>
      </p:sp>
      <p:sp>
        <p:nvSpPr>
          <p:cNvPr id="15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08DAFC"/>
          </a:solidFill>
          <a:ln w="38100" cap="rnd">
            <a:solidFill>
              <a:srgbClr val="08DAF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2ED74-68EE-4D3C-90BC-EE6BAC15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BE">
                <a:latin typeface="The Hand Black" panose="03070902030502020204" pitchFamily="66" charset="0"/>
              </a:rPr>
              <a:t>Onthoudkaders als hulp bij de leerstof</a:t>
            </a:r>
          </a:p>
          <a:p>
            <a:pPr>
              <a:lnSpc>
                <a:spcPct val="100000"/>
              </a:lnSpc>
            </a:pPr>
            <a:r>
              <a:rPr lang="nl-BE">
                <a:latin typeface="The Hand Black" panose="03070902030502020204" pitchFamily="66" charset="0"/>
              </a:rPr>
              <a:t>Filmmateriaal ter ondersteuning: QR-code scannen</a:t>
            </a:r>
          </a:p>
          <a:p>
            <a:pPr>
              <a:lnSpc>
                <a:spcPct val="100000"/>
              </a:lnSpc>
            </a:pPr>
            <a:r>
              <a:rPr lang="nl-BE">
                <a:latin typeface="The Hand Black" panose="03070902030502020204" pitchFamily="66" charset="0"/>
              </a:rPr>
              <a:t>Bijna dagelijks een huistaak</a:t>
            </a:r>
          </a:p>
          <a:p>
            <a:pPr>
              <a:lnSpc>
                <a:spcPct val="100000"/>
              </a:lnSpc>
            </a:pPr>
            <a:r>
              <a:rPr lang="nl-BE">
                <a:latin typeface="The Hand Black" panose="03070902030502020204" pitchFamily="66" charset="0"/>
              </a:rPr>
              <a:t>Toetswijzer 1 week voor de bloktoets + oefenbundeltje met enkele belangrijke oefeningen uit dat werkboek (zelfcorrectie)</a:t>
            </a:r>
            <a:endParaRPr lang="nl-BE" dirty="0">
              <a:latin typeface="The Hand Black" panose="03070902030502020204" pitchFamily="66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D483A3E-EC71-4E5B-B2EB-730B36BA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032" y="2988845"/>
            <a:ext cx="1209429" cy="11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F811F4F-A6BD-42CF-997E-69040522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34119" r="47252" b="38062"/>
          <a:stretch>
            <a:fillRect/>
          </a:stretch>
        </p:blipFill>
        <p:spPr bwMode="auto">
          <a:xfrm>
            <a:off x="464089" y="1838739"/>
            <a:ext cx="3971746" cy="25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6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D18ECE-72AA-4A22-BA4A-4F30BB38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nl-BE" sz="7200"/>
              <a:t>Taal - Taalkanjers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9D26"/>
          </a:solidFill>
          <a:ln w="38100" cap="rnd">
            <a:solidFill>
              <a:srgbClr val="E79D2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8A8F6-9CE8-41F6-AA22-17BA29EB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Zoals Wiskanjers: Zelfde structuur, weer- en </a:t>
            </a:r>
            <a:r>
              <a:rPr lang="nl-BE" dirty="0" err="1">
                <a:latin typeface="The Hand Black" panose="03070902030502020204" pitchFamily="66" charset="0"/>
              </a:rPr>
              <a:t>meeroefeningen</a:t>
            </a:r>
            <a:r>
              <a:rPr lang="nl-BE" dirty="0">
                <a:latin typeface="The Hand Black" panose="03070902030502020204" pitchFamily="66" charset="0"/>
              </a:rPr>
              <a:t>, differentiatie, herhalingsles na 5 lessen, onthoudkaders en filmpjes, …</a:t>
            </a:r>
          </a:p>
          <a:p>
            <a:r>
              <a:rPr lang="nl-BE" dirty="0">
                <a:latin typeface="The Hand Black" panose="03070902030502020204" pitchFamily="66" charset="0"/>
              </a:rPr>
              <a:t>5 werkboeken, 10 thema’s</a:t>
            </a:r>
          </a:p>
          <a:p>
            <a:r>
              <a:rPr lang="nl-BE" dirty="0">
                <a:latin typeface="The Hand Black" panose="03070902030502020204" pitchFamily="66" charset="0"/>
              </a:rPr>
              <a:t>Leerboek = omkeerboek met lessen technisch lezen</a:t>
            </a:r>
          </a:p>
          <a:p>
            <a:r>
              <a:rPr lang="nl-BE" dirty="0">
                <a:latin typeface="The Hand Black" panose="03070902030502020204" pitchFamily="66" charset="0"/>
              </a:rPr>
              <a:t>Taalbeschouwing vraagt extra aandacht, wordt vaak als moeilijker ervaren</a:t>
            </a:r>
          </a:p>
        </p:txBody>
      </p:sp>
      <p:pic>
        <p:nvPicPr>
          <p:cNvPr id="4" name="Afbeelding 8" descr="De Taalkanjers - methode taal en spelling voor het lager onderwijs van  Plantyn">
            <a:extLst>
              <a:ext uri="{FF2B5EF4-FFF2-40B4-BE49-F238E27FC236}">
                <a16:creationId xmlns:a16="http://schemas.microsoft.com/office/drawing/2014/main" id="{344B191C-226E-4C4B-AE20-6CF1391D4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-1"/>
          <a:stretch/>
        </p:blipFill>
        <p:spPr bwMode="auto"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0DF03E-625A-4D63-8D93-B840BFBC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Taal: studeren en huistaken</a:t>
            </a:r>
            <a:endParaRPr lang="nl-BE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D9410"/>
          </a:solidFill>
          <a:ln w="38100" cap="rnd">
            <a:solidFill>
              <a:srgbClr val="FD941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2DAC95-9074-4C5D-AE23-C57399E9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The Hand Black" panose="03070902030502020204" pitchFamily="66" charset="0"/>
              </a:rPr>
              <a:t>Blad ‘Even opfrissen’ = huistaak met herhalingsoefeningen</a:t>
            </a:r>
          </a:p>
          <a:p>
            <a:r>
              <a:rPr lang="nl-BE" dirty="0" err="1">
                <a:latin typeface="The Hand Black" panose="03070902030502020204" pitchFamily="66" charset="0"/>
              </a:rPr>
              <a:t>Toetswijzer</a:t>
            </a:r>
            <a:r>
              <a:rPr lang="nl-BE" dirty="0">
                <a:latin typeface="The Hand Black" panose="03070902030502020204" pitchFamily="66" charset="0"/>
              </a:rPr>
              <a:t> 1 week vooraf: Vooral de onderdelen taalbeschouwing en begrijpend lezen zijn te studeren</a:t>
            </a:r>
          </a:p>
          <a:p>
            <a:pPr marL="0" indent="0">
              <a:buNone/>
            </a:pPr>
            <a:endParaRPr lang="nl-B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C4179EEA-65BD-47B1-A94D-B7C8A968D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029957"/>
            <a:ext cx="6903720" cy="47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92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1148</TotalTime>
  <Words>772</Words>
  <Application>Microsoft Office PowerPoint</Application>
  <PresentationFormat>Breedbeeld</PresentationFormat>
  <Paragraphs>113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The Hand Black</vt:lpstr>
      <vt:lpstr>The Hand Bold</vt:lpstr>
      <vt:lpstr>The Serif Hand Black</vt:lpstr>
      <vt:lpstr>Wingdings</vt:lpstr>
      <vt:lpstr>SketchyVTI</vt:lpstr>
      <vt:lpstr>Infoavond Vierde leerjaar</vt:lpstr>
      <vt:lpstr>Onze klasgroep</vt:lpstr>
      <vt:lpstr>PowerPoint-presentatie</vt:lpstr>
      <vt:lpstr>Wiskunde - Wiskanjers</vt:lpstr>
      <vt:lpstr>Differentiatie bij wiskanjers</vt:lpstr>
      <vt:lpstr>Herhalingslessen Wiskanjers</vt:lpstr>
      <vt:lpstr>Wiskunde: Studeren en huistaken</vt:lpstr>
      <vt:lpstr>Taal - Taalkanjers</vt:lpstr>
      <vt:lpstr>Taal: studeren en huistaken</vt:lpstr>
      <vt:lpstr>Spelling – Taalkanjers</vt:lpstr>
      <vt:lpstr>Spelling – Studeren en huistaken</vt:lpstr>
      <vt:lpstr>Scoodle Play </vt:lpstr>
      <vt:lpstr>Godsdienst – Tuin van heden</vt:lpstr>
      <vt:lpstr>Wereldoriëntatie - Mundo</vt:lpstr>
      <vt:lpstr>Andere leergebieden</vt:lpstr>
      <vt:lpstr>Agenda - Leerwijzer</vt:lpstr>
      <vt:lpstr>Lichamelijke opvoeding</vt:lpstr>
      <vt:lpstr>Toetsen en dagelijks werk</vt:lpstr>
      <vt:lpstr>Kieslades</vt:lpstr>
      <vt:lpstr>Verjaardagen vieren</vt:lpstr>
      <vt:lpstr>Uitstappen</vt:lpstr>
      <vt:lpstr>Hopend op een fijn schooljaar!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Vierde leerjaar</dc:title>
  <dc:creator>Lisa Kasteleyn</dc:creator>
  <cp:lastModifiedBy>BAS-secretariaat</cp:lastModifiedBy>
  <cp:revision>14</cp:revision>
  <dcterms:created xsi:type="dcterms:W3CDTF">2021-09-01T13:06:19Z</dcterms:created>
  <dcterms:modified xsi:type="dcterms:W3CDTF">2022-10-04T14:09:38Z</dcterms:modified>
</cp:coreProperties>
</file>